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7" r:id="rId2"/>
  </p:sldIdLst>
  <p:sldSz cx="30275213" cy="2138362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3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21" d="100"/>
          <a:sy n="21" d="100"/>
        </p:scale>
        <p:origin x="12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262E3-2D12-4C0E-9E63-A2781AAA271A}"/>
              </a:ext>
            </a:extLst>
          </p:cNvPr>
          <p:cNvSpPr>
            <a:spLocks noGrp="1"/>
          </p:cNvSpPr>
          <p:nvPr>
            <p:ph type="ctrTitle"/>
          </p:nvPr>
        </p:nvSpPr>
        <p:spPr>
          <a:xfrm>
            <a:off x="3784402" y="3499590"/>
            <a:ext cx="22706410" cy="7444669"/>
          </a:xfrm>
        </p:spPr>
        <p:txBody>
          <a:bodyPr anchor="b"/>
          <a:lstStyle>
            <a:lvl1pPr algn="ctr">
              <a:defRPr sz="14899"/>
            </a:lvl1pPr>
          </a:lstStyle>
          <a:p>
            <a:r>
              <a:rPr lang="en-US"/>
              <a:t>Click to edit Master title style</a:t>
            </a:r>
            <a:endParaRPr lang="en-IE"/>
          </a:p>
        </p:txBody>
      </p:sp>
      <p:sp>
        <p:nvSpPr>
          <p:cNvPr id="3" name="Subtitle 2">
            <a:extLst>
              <a:ext uri="{FF2B5EF4-FFF2-40B4-BE49-F238E27FC236}">
                <a16:creationId xmlns:a16="http://schemas.microsoft.com/office/drawing/2014/main" id="{44331005-84F4-4C2B-B931-91AAAB3411A2}"/>
              </a:ext>
            </a:extLst>
          </p:cNvPr>
          <p:cNvSpPr>
            <a:spLocks noGrp="1"/>
          </p:cNvSpPr>
          <p:nvPr>
            <p:ph type="subTitle" idx="1"/>
          </p:nvPr>
        </p:nvSpPr>
        <p:spPr>
          <a:xfrm>
            <a:off x="3784402" y="11231355"/>
            <a:ext cx="22706410" cy="5162758"/>
          </a:xfrm>
        </p:spPr>
        <p:txBody>
          <a:bodyPr/>
          <a:lstStyle>
            <a:lvl1pPr marL="0" indent="0" algn="ctr">
              <a:buNone/>
              <a:defRPr sz="5960"/>
            </a:lvl1pPr>
            <a:lvl2pPr marL="1135319" indent="0" algn="ctr">
              <a:buNone/>
              <a:defRPr sz="4966"/>
            </a:lvl2pPr>
            <a:lvl3pPr marL="2270638" indent="0" algn="ctr">
              <a:buNone/>
              <a:defRPr sz="4470"/>
            </a:lvl3pPr>
            <a:lvl4pPr marL="3405957" indent="0" algn="ctr">
              <a:buNone/>
              <a:defRPr sz="3973"/>
            </a:lvl4pPr>
            <a:lvl5pPr marL="4541276" indent="0" algn="ctr">
              <a:buNone/>
              <a:defRPr sz="3973"/>
            </a:lvl5pPr>
            <a:lvl6pPr marL="5676595" indent="0" algn="ctr">
              <a:buNone/>
              <a:defRPr sz="3973"/>
            </a:lvl6pPr>
            <a:lvl7pPr marL="6811914" indent="0" algn="ctr">
              <a:buNone/>
              <a:defRPr sz="3973"/>
            </a:lvl7pPr>
            <a:lvl8pPr marL="7947233" indent="0" algn="ctr">
              <a:buNone/>
              <a:defRPr sz="3973"/>
            </a:lvl8pPr>
            <a:lvl9pPr marL="9082552" indent="0" algn="ctr">
              <a:buNone/>
              <a:defRPr sz="3973"/>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36383652-97CE-497F-BA92-C180C1DF8766}"/>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5" name="Footer Placeholder 4">
            <a:extLst>
              <a:ext uri="{FF2B5EF4-FFF2-40B4-BE49-F238E27FC236}">
                <a16:creationId xmlns:a16="http://schemas.microsoft.com/office/drawing/2014/main" id="{B508B736-C9E0-4B84-B9C5-574D8D25792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E697115-DBD8-4892-865A-41053B94D9AD}"/>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182627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D9E1-C71F-4511-A923-C0004BD0437E}"/>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F724BAD-E544-4B17-BE13-383FAE5927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67389CF-C408-4070-87D7-36CFA22807B8}"/>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5" name="Footer Placeholder 4">
            <a:extLst>
              <a:ext uri="{FF2B5EF4-FFF2-40B4-BE49-F238E27FC236}">
                <a16:creationId xmlns:a16="http://schemas.microsoft.com/office/drawing/2014/main" id="{13AFD4D0-9AA8-4007-92B6-910D4C10E3D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123C16A-FB6F-431D-9AB3-6D72B6FEFB1F}"/>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312276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0DD3F0-C90E-49DA-8F68-939AF426AAA0}"/>
              </a:ext>
            </a:extLst>
          </p:cNvPr>
          <p:cNvSpPr>
            <a:spLocks noGrp="1"/>
          </p:cNvSpPr>
          <p:nvPr>
            <p:ph type="title" orient="vert"/>
          </p:nvPr>
        </p:nvSpPr>
        <p:spPr>
          <a:xfrm>
            <a:off x="21665699" y="1138480"/>
            <a:ext cx="6528093" cy="18121634"/>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7E341FF9-B1A6-4306-A722-BBEA67F1250C}"/>
              </a:ext>
            </a:extLst>
          </p:cNvPr>
          <p:cNvSpPr>
            <a:spLocks noGrp="1"/>
          </p:cNvSpPr>
          <p:nvPr>
            <p:ph type="body" orient="vert" idx="1"/>
          </p:nvPr>
        </p:nvSpPr>
        <p:spPr>
          <a:xfrm>
            <a:off x="2081421" y="1138480"/>
            <a:ext cx="19205838" cy="181216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3006F5E-68AE-47FD-B6E2-BE364F62C895}"/>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5" name="Footer Placeholder 4">
            <a:extLst>
              <a:ext uri="{FF2B5EF4-FFF2-40B4-BE49-F238E27FC236}">
                <a16:creationId xmlns:a16="http://schemas.microsoft.com/office/drawing/2014/main" id="{C2ECF260-3AC4-4242-B15B-72574C286E6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6C3A67E2-E9A3-470D-A3E8-5A1533A4482D}"/>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3129595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2714-2E66-4D13-9FF3-E0E109A71E7A}"/>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35187CAC-A7AF-4DD6-AF07-FA7EF4972F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77EF99E-9514-4784-B230-2225E0A4318E}"/>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5" name="Footer Placeholder 4">
            <a:extLst>
              <a:ext uri="{FF2B5EF4-FFF2-40B4-BE49-F238E27FC236}">
                <a16:creationId xmlns:a16="http://schemas.microsoft.com/office/drawing/2014/main" id="{0AADC2E3-0813-46B2-9EBA-98ACF0A73CB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008C8CCB-16E5-4FCB-B302-6A3BB27F051C}"/>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342661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F74E-C193-4532-B8A4-28622852BF87}"/>
              </a:ext>
            </a:extLst>
          </p:cNvPr>
          <p:cNvSpPr>
            <a:spLocks noGrp="1"/>
          </p:cNvSpPr>
          <p:nvPr>
            <p:ph type="title"/>
          </p:nvPr>
        </p:nvSpPr>
        <p:spPr>
          <a:xfrm>
            <a:off x="2065653" y="5331060"/>
            <a:ext cx="26112371" cy="8894992"/>
          </a:xfrm>
        </p:spPr>
        <p:txBody>
          <a:bodyPr anchor="b"/>
          <a:lstStyle>
            <a:lvl1pPr>
              <a:defRPr sz="14899"/>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23E1E01F-4D34-45FF-86DF-A1272A4FF5AB}"/>
              </a:ext>
            </a:extLst>
          </p:cNvPr>
          <p:cNvSpPr>
            <a:spLocks noGrp="1"/>
          </p:cNvSpPr>
          <p:nvPr>
            <p:ph type="body" idx="1"/>
          </p:nvPr>
        </p:nvSpPr>
        <p:spPr>
          <a:xfrm>
            <a:off x="2065653" y="14310202"/>
            <a:ext cx="26112371" cy="4677666"/>
          </a:xfrm>
        </p:spPr>
        <p:txBody>
          <a:bodyPr/>
          <a:lstStyle>
            <a:lvl1pPr marL="0" indent="0">
              <a:buNone/>
              <a:defRPr sz="5960">
                <a:solidFill>
                  <a:schemeClr val="tx1">
                    <a:tint val="75000"/>
                  </a:schemeClr>
                </a:solidFill>
              </a:defRPr>
            </a:lvl1pPr>
            <a:lvl2pPr marL="1135319" indent="0">
              <a:buNone/>
              <a:defRPr sz="4966">
                <a:solidFill>
                  <a:schemeClr val="tx1">
                    <a:tint val="75000"/>
                  </a:schemeClr>
                </a:solidFill>
              </a:defRPr>
            </a:lvl2pPr>
            <a:lvl3pPr marL="2270638" indent="0">
              <a:buNone/>
              <a:defRPr sz="4470">
                <a:solidFill>
                  <a:schemeClr val="tx1">
                    <a:tint val="75000"/>
                  </a:schemeClr>
                </a:solidFill>
              </a:defRPr>
            </a:lvl3pPr>
            <a:lvl4pPr marL="3405957" indent="0">
              <a:buNone/>
              <a:defRPr sz="3973">
                <a:solidFill>
                  <a:schemeClr val="tx1">
                    <a:tint val="75000"/>
                  </a:schemeClr>
                </a:solidFill>
              </a:defRPr>
            </a:lvl4pPr>
            <a:lvl5pPr marL="4541276" indent="0">
              <a:buNone/>
              <a:defRPr sz="3973">
                <a:solidFill>
                  <a:schemeClr val="tx1">
                    <a:tint val="75000"/>
                  </a:schemeClr>
                </a:solidFill>
              </a:defRPr>
            </a:lvl5pPr>
            <a:lvl6pPr marL="5676595" indent="0">
              <a:buNone/>
              <a:defRPr sz="3973">
                <a:solidFill>
                  <a:schemeClr val="tx1">
                    <a:tint val="75000"/>
                  </a:schemeClr>
                </a:solidFill>
              </a:defRPr>
            </a:lvl6pPr>
            <a:lvl7pPr marL="6811914" indent="0">
              <a:buNone/>
              <a:defRPr sz="3973">
                <a:solidFill>
                  <a:schemeClr val="tx1">
                    <a:tint val="75000"/>
                  </a:schemeClr>
                </a:solidFill>
              </a:defRPr>
            </a:lvl7pPr>
            <a:lvl8pPr marL="7947233" indent="0">
              <a:buNone/>
              <a:defRPr sz="3973">
                <a:solidFill>
                  <a:schemeClr val="tx1">
                    <a:tint val="75000"/>
                  </a:schemeClr>
                </a:solidFill>
              </a:defRPr>
            </a:lvl8pPr>
            <a:lvl9pPr marL="9082552" indent="0">
              <a:buNone/>
              <a:defRPr sz="397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46E35-D274-4F0A-9F6F-16F2FF7ECA5D}"/>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5" name="Footer Placeholder 4">
            <a:extLst>
              <a:ext uri="{FF2B5EF4-FFF2-40B4-BE49-F238E27FC236}">
                <a16:creationId xmlns:a16="http://schemas.microsoft.com/office/drawing/2014/main" id="{0FA52BC2-9A28-4A24-ADE9-7D8A5227AD2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86D650C-070D-4D5C-95C5-C6BDAC67CC5D}"/>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381489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FD74-1908-4E86-BEEB-35B5376AE647}"/>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CF1F2A1-1AB0-48B1-9572-047A0DBB20EF}"/>
              </a:ext>
            </a:extLst>
          </p:cNvPr>
          <p:cNvSpPr>
            <a:spLocks noGrp="1"/>
          </p:cNvSpPr>
          <p:nvPr>
            <p:ph sz="half" idx="1"/>
          </p:nvPr>
        </p:nvSpPr>
        <p:spPr>
          <a:xfrm>
            <a:off x="2081421"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EF8A1F2B-CBEF-45F2-9AA2-A0BDC2EA2CB0}"/>
              </a:ext>
            </a:extLst>
          </p:cNvPr>
          <p:cNvSpPr>
            <a:spLocks noGrp="1"/>
          </p:cNvSpPr>
          <p:nvPr>
            <p:ph sz="half" idx="2"/>
          </p:nvPr>
        </p:nvSpPr>
        <p:spPr>
          <a:xfrm>
            <a:off x="15326826" y="5692400"/>
            <a:ext cx="12866966" cy="13567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ECD2A440-7241-43F3-8C7E-1B042286B633}"/>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6" name="Footer Placeholder 5">
            <a:extLst>
              <a:ext uri="{FF2B5EF4-FFF2-40B4-BE49-F238E27FC236}">
                <a16:creationId xmlns:a16="http://schemas.microsoft.com/office/drawing/2014/main" id="{3CB8435D-6141-4DC0-82F3-6481CB06007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A0383DD-9543-4C58-8143-ECA55EE3A0D1}"/>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14005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37873-99A0-4EC5-9732-BB1E0437E7D3}"/>
              </a:ext>
            </a:extLst>
          </p:cNvPr>
          <p:cNvSpPr>
            <a:spLocks noGrp="1"/>
          </p:cNvSpPr>
          <p:nvPr>
            <p:ph type="title"/>
          </p:nvPr>
        </p:nvSpPr>
        <p:spPr>
          <a:xfrm>
            <a:off x="2085364" y="1138482"/>
            <a:ext cx="26112371" cy="4133179"/>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CA72034B-6A1C-4638-82C8-0090984A33A6}"/>
              </a:ext>
            </a:extLst>
          </p:cNvPr>
          <p:cNvSpPr>
            <a:spLocks noGrp="1"/>
          </p:cNvSpPr>
          <p:nvPr>
            <p:ph type="body" idx="1"/>
          </p:nvPr>
        </p:nvSpPr>
        <p:spPr>
          <a:xfrm>
            <a:off x="2085365" y="5241960"/>
            <a:ext cx="12807833" cy="256900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a:t>Click to edit Master text styles</a:t>
            </a:r>
          </a:p>
        </p:txBody>
      </p:sp>
      <p:sp>
        <p:nvSpPr>
          <p:cNvPr id="4" name="Content Placeholder 3">
            <a:extLst>
              <a:ext uri="{FF2B5EF4-FFF2-40B4-BE49-F238E27FC236}">
                <a16:creationId xmlns:a16="http://schemas.microsoft.com/office/drawing/2014/main" id="{E9B01F6A-FA2D-4D06-B7D6-60F933A7159B}"/>
              </a:ext>
            </a:extLst>
          </p:cNvPr>
          <p:cNvSpPr>
            <a:spLocks noGrp="1"/>
          </p:cNvSpPr>
          <p:nvPr>
            <p:ph sz="half" idx="2"/>
          </p:nvPr>
        </p:nvSpPr>
        <p:spPr>
          <a:xfrm>
            <a:off x="2085365" y="7810963"/>
            <a:ext cx="12807833"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EA679183-B002-4B23-A4A3-C9E34FAE8BB5}"/>
              </a:ext>
            </a:extLst>
          </p:cNvPr>
          <p:cNvSpPr>
            <a:spLocks noGrp="1"/>
          </p:cNvSpPr>
          <p:nvPr>
            <p:ph type="body" sz="quarter" idx="3"/>
          </p:nvPr>
        </p:nvSpPr>
        <p:spPr>
          <a:xfrm>
            <a:off x="15326827" y="5241960"/>
            <a:ext cx="12870909" cy="256900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a:t>Click to edit Master text styles</a:t>
            </a:r>
          </a:p>
        </p:txBody>
      </p:sp>
      <p:sp>
        <p:nvSpPr>
          <p:cNvPr id="6" name="Content Placeholder 5">
            <a:extLst>
              <a:ext uri="{FF2B5EF4-FFF2-40B4-BE49-F238E27FC236}">
                <a16:creationId xmlns:a16="http://schemas.microsoft.com/office/drawing/2014/main" id="{3C8F6CBA-0341-4FBD-BF9A-2C97145C3FC0}"/>
              </a:ext>
            </a:extLst>
          </p:cNvPr>
          <p:cNvSpPr>
            <a:spLocks noGrp="1"/>
          </p:cNvSpPr>
          <p:nvPr>
            <p:ph sz="quarter" idx="4"/>
          </p:nvPr>
        </p:nvSpPr>
        <p:spPr>
          <a:xfrm>
            <a:off x="15326827" y="7810963"/>
            <a:ext cx="12870909" cy="11488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76415255-EF5C-4326-BC67-F44575C29EDD}"/>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8" name="Footer Placeholder 7">
            <a:extLst>
              <a:ext uri="{FF2B5EF4-FFF2-40B4-BE49-F238E27FC236}">
                <a16:creationId xmlns:a16="http://schemas.microsoft.com/office/drawing/2014/main" id="{1129CE7B-3A58-46F3-8990-C07F8ABF3D63}"/>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59755B40-5AB1-4BEC-A5D7-C448B81D5E22}"/>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310314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4A56-24F9-4502-BB5A-ACF9549E81AB}"/>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5937EEE1-7445-4C71-9EB5-E4F547AE69A0}"/>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4" name="Footer Placeholder 3">
            <a:extLst>
              <a:ext uri="{FF2B5EF4-FFF2-40B4-BE49-F238E27FC236}">
                <a16:creationId xmlns:a16="http://schemas.microsoft.com/office/drawing/2014/main" id="{14F9C95A-717A-44E4-988D-986B9FE3BD1D}"/>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DBD35B59-B1AB-4736-82A6-2CE81739B854}"/>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2474186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132BC-9BEB-40A2-A9E2-7027FB3E92EA}"/>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3" name="Footer Placeholder 2">
            <a:extLst>
              <a:ext uri="{FF2B5EF4-FFF2-40B4-BE49-F238E27FC236}">
                <a16:creationId xmlns:a16="http://schemas.microsoft.com/office/drawing/2014/main" id="{9BD738D4-5FBE-40A3-9860-A38EE764FBFF}"/>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D756B80E-EB91-46DD-9D5A-4429847C5F6D}"/>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1942413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6667-009C-4FEF-B619-879BBA3EF2BD}"/>
              </a:ext>
            </a:extLst>
          </p:cNvPr>
          <p:cNvSpPr>
            <a:spLocks noGrp="1"/>
          </p:cNvSpPr>
          <p:nvPr>
            <p:ph type="title"/>
          </p:nvPr>
        </p:nvSpPr>
        <p:spPr>
          <a:xfrm>
            <a:off x="2085366" y="1425575"/>
            <a:ext cx="9764543" cy="4989513"/>
          </a:xfrm>
        </p:spPr>
        <p:txBody>
          <a:bodyPr anchor="b"/>
          <a:lstStyle>
            <a:lvl1pPr>
              <a:defRPr sz="7946"/>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05FB6753-6845-4C81-AB6D-2B629718CBA4}"/>
              </a:ext>
            </a:extLst>
          </p:cNvPr>
          <p:cNvSpPr>
            <a:spLocks noGrp="1"/>
          </p:cNvSpPr>
          <p:nvPr>
            <p:ph idx="1"/>
          </p:nvPr>
        </p:nvSpPr>
        <p:spPr>
          <a:xfrm>
            <a:off x="12870909" y="3078847"/>
            <a:ext cx="15326827" cy="15196234"/>
          </a:xfrm>
        </p:spPr>
        <p:txBody>
          <a:bodyPr/>
          <a:lstStyle>
            <a:lvl1pPr>
              <a:defRPr sz="7946"/>
            </a:lvl1pPr>
            <a:lvl2pPr>
              <a:defRPr sz="6953"/>
            </a:lvl2pPr>
            <a:lvl3pPr>
              <a:defRPr sz="5960"/>
            </a:lvl3pPr>
            <a:lvl4pPr>
              <a:defRPr sz="4966"/>
            </a:lvl4pPr>
            <a:lvl5pPr>
              <a:defRPr sz="4966"/>
            </a:lvl5pPr>
            <a:lvl6pPr>
              <a:defRPr sz="4966"/>
            </a:lvl6pPr>
            <a:lvl7pPr>
              <a:defRPr sz="4966"/>
            </a:lvl7pPr>
            <a:lvl8pPr>
              <a:defRPr sz="4966"/>
            </a:lvl8pPr>
            <a:lvl9pPr>
              <a:defRPr sz="49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F8D93193-4080-41DD-9F71-7D7F2EE9AB81}"/>
              </a:ext>
            </a:extLst>
          </p:cNvPr>
          <p:cNvSpPr>
            <a:spLocks noGrp="1"/>
          </p:cNvSpPr>
          <p:nvPr>
            <p:ph type="body" sz="half" idx="2"/>
          </p:nvPr>
        </p:nvSpPr>
        <p:spPr>
          <a:xfrm>
            <a:off x="2085366" y="6415088"/>
            <a:ext cx="9764543" cy="11884743"/>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a:t>Click to edit Master text styles</a:t>
            </a:r>
          </a:p>
        </p:txBody>
      </p:sp>
      <p:sp>
        <p:nvSpPr>
          <p:cNvPr id="5" name="Date Placeholder 4">
            <a:extLst>
              <a:ext uri="{FF2B5EF4-FFF2-40B4-BE49-F238E27FC236}">
                <a16:creationId xmlns:a16="http://schemas.microsoft.com/office/drawing/2014/main" id="{8F17B00C-3C13-4622-BE22-D2A1F8B0DDDE}"/>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6" name="Footer Placeholder 5">
            <a:extLst>
              <a:ext uri="{FF2B5EF4-FFF2-40B4-BE49-F238E27FC236}">
                <a16:creationId xmlns:a16="http://schemas.microsoft.com/office/drawing/2014/main" id="{DBD0499C-9439-4BF8-A8A8-DE0C45FEFE96}"/>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DEE3F3D-40E1-4894-9C8D-8CC5A4546674}"/>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72071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3318-D91C-40C4-A287-3777353404DC}"/>
              </a:ext>
            </a:extLst>
          </p:cNvPr>
          <p:cNvSpPr>
            <a:spLocks noGrp="1"/>
          </p:cNvSpPr>
          <p:nvPr>
            <p:ph type="title"/>
          </p:nvPr>
        </p:nvSpPr>
        <p:spPr>
          <a:xfrm>
            <a:off x="2085366" y="1425575"/>
            <a:ext cx="9764543" cy="4989513"/>
          </a:xfrm>
        </p:spPr>
        <p:txBody>
          <a:bodyPr anchor="b"/>
          <a:lstStyle>
            <a:lvl1pPr>
              <a:defRPr sz="7946"/>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E0C733D2-834A-41E6-92A1-42E1A09D605E}"/>
              </a:ext>
            </a:extLst>
          </p:cNvPr>
          <p:cNvSpPr>
            <a:spLocks noGrp="1"/>
          </p:cNvSpPr>
          <p:nvPr>
            <p:ph type="pic" idx="1"/>
          </p:nvPr>
        </p:nvSpPr>
        <p:spPr>
          <a:xfrm>
            <a:off x="12870909" y="3078847"/>
            <a:ext cx="15326827" cy="15196234"/>
          </a:xfrm>
        </p:spPr>
        <p:txBody>
          <a:bodyPr/>
          <a:lstStyle>
            <a:lvl1pPr marL="0" indent="0">
              <a:buNone/>
              <a:defRPr sz="7946"/>
            </a:lvl1pPr>
            <a:lvl2pPr marL="1135319" indent="0">
              <a:buNone/>
              <a:defRPr sz="6953"/>
            </a:lvl2pPr>
            <a:lvl3pPr marL="2270638" indent="0">
              <a:buNone/>
              <a:defRPr sz="5960"/>
            </a:lvl3pPr>
            <a:lvl4pPr marL="3405957" indent="0">
              <a:buNone/>
              <a:defRPr sz="4966"/>
            </a:lvl4pPr>
            <a:lvl5pPr marL="4541276" indent="0">
              <a:buNone/>
              <a:defRPr sz="4966"/>
            </a:lvl5pPr>
            <a:lvl6pPr marL="5676595" indent="0">
              <a:buNone/>
              <a:defRPr sz="4966"/>
            </a:lvl6pPr>
            <a:lvl7pPr marL="6811914" indent="0">
              <a:buNone/>
              <a:defRPr sz="4966"/>
            </a:lvl7pPr>
            <a:lvl8pPr marL="7947233" indent="0">
              <a:buNone/>
              <a:defRPr sz="4966"/>
            </a:lvl8pPr>
            <a:lvl9pPr marL="9082552" indent="0">
              <a:buNone/>
              <a:defRPr sz="4966"/>
            </a:lvl9pPr>
          </a:lstStyle>
          <a:p>
            <a:endParaRPr lang="en-IE"/>
          </a:p>
        </p:txBody>
      </p:sp>
      <p:sp>
        <p:nvSpPr>
          <p:cNvPr id="4" name="Text Placeholder 3">
            <a:extLst>
              <a:ext uri="{FF2B5EF4-FFF2-40B4-BE49-F238E27FC236}">
                <a16:creationId xmlns:a16="http://schemas.microsoft.com/office/drawing/2014/main" id="{17A9B852-90F2-4D33-90A6-014252DFACFB}"/>
              </a:ext>
            </a:extLst>
          </p:cNvPr>
          <p:cNvSpPr>
            <a:spLocks noGrp="1"/>
          </p:cNvSpPr>
          <p:nvPr>
            <p:ph type="body" sz="half" idx="2"/>
          </p:nvPr>
        </p:nvSpPr>
        <p:spPr>
          <a:xfrm>
            <a:off x="2085366" y="6415088"/>
            <a:ext cx="9764543" cy="11884743"/>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a:t>Click to edit Master text styles</a:t>
            </a:r>
          </a:p>
        </p:txBody>
      </p:sp>
      <p:sp>
        <p:nvSpPr>
          <p:cNvPr id="5" name="Date Placeholder 4">
            <a:extLst>
              <a:ext uri="{FF2B5EF4-FFF2-40B4-BE49-F238E27FC236}">
                <a16:creationId xmlns:a16="http://schemas.microsoft.com/office/drawing/2014/main" id="{38173633-F0C7-4813-8EE9-B0063DD8AF47}"/>
              </a:ext>
            </a:extLst>
          </p:cNvPr>
          <p:cNvSpPr>
            <a:spLocks noGrp="1"/>
          </p:cNvSpPr>
          <p:nvPr>
            <p:ph type="dt" sz="half" idx="10"/>
          </p:nvPr>
        </p:nvSpPr>
        <p:spPr/>
        <p:txBody>
          <a:bodyPr/>
          <a:lstStyle/>
          <a:p>
            <a:fld id="{F7E59E3C-A15E-4ED6-BAE6-FCCE98536B01}" type="datetimeFigureOut">
              <a:rPr lang="en-IE" smtClean="0"/>
              <a:t>17/05/2020</a:t>
            </a:fld>
            <a:endParaRPr lang="en-IE"/>
          </a:p>
        </p:txBody>
      </p:sp>
      <p:sp>
        <p:nvSpPr>
          <p:cNvPr id="6" name="Footer Placeholder 5">
            <a:extLst>
              <a:ext uri="{FF2B5EF4-FFF2-40B4-BE49-F238E27FC236}">
                <a16:creationId xmlns:a16="http://schemas.microsoft.com/office/drawing/2014/main" id="{BA0FA3DC-E2CD-402E-A38F-278ED26BAAE0}"/>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CD6C386A-3A3E-4CF9-B298-168E8C34939A}"/>
              </a:ext>
            </a:extLst>
          </p:cNvPr>
          <p:cNvSpPr>
            <a:spLocks noGrp="1"/>
          </p:cNvSpPr>
          <p:nvPr>
            <p:ph type="sldNum" sz="quarter" idx="12"/>
          </p:nvPr>
        </p:nvSpPr>
        <p:spPr/>
        <p:txBody>
          <a:bodyPr/>
          <a:lstStyle/>
          <a:p>
            <a:fld id="{12CF1286-468D-4FE7-B2DE-65BF9C3CB976}" type="slidenum">
              <a:rPr lang="en-IE" smtClean="0"/>
              <a:t>‹#›</a:t>
            </a:fld>
            <a:endParaRPr lang="en-IE"/>
          </a:p>
        </p:txBody>
      </p:sp>
    </p:spTree>
    <p:extLst>
      <p:ext uri="{BB962C8B-B14F-4D97-AF65-F5344CB8AC3E}">
        <p14:creationId xmlns:p14="http://schemas.microsoft.com/office/powerpoint/2010/main" val="163441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2000"/>
            <a:lum/>
          </a:blip>
          <a:srcRect/>
          <a:stretch>
            <a:fillRect l="-3000" r="-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7C4671-53BA-44BC-AC2B-3DDF01A29D25}"/>
              </a:ext>
            </a:extLst>
          </p:cNvPr>
          <p:cNvSpPr>
            <a:spLocks noGrp="1"/>
          </p:cNvSpPr>
          <p:nvPr>
            <p:ph type="title"/>
          </p:nvPr>
        </p:nvSpPr>
        <p:spPr>
          <a:xfrm>
            <a:off x="2081421" y="1138482"/>
            <a:ext cx="26112371" cy="4133179"/>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7E16C69A-C90E-4E65-92AC-8E3018B3121D}"/>
              </a:ext>
            </a:extLst>
          </p:cNvPr>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F2D935D-49E4-4C94-8E0B-85237A681F4C}"/>
              </a:ext>
            </a:extLst>
          </p:cNvPr>
          <p:cNvSpPr>
            <a:spLocks noGrp="1"/>
          </p:cNvSpPr>
          <p:nvPr>
            <p:ph type="dt" sz="half" idx="2"/>
          </p:nvPr>
        </p:nvSpPr>
        <p:spPr>
          <a:xfrm>
            <a:off x="2081421" y="19819454"/>
            <a:ext cx="6811923" cy="1138480"/>
          </a:xfrm>
          <a:prstGeom prst="rect">
            <a:avLst/>
          </a:prstGeom>
        </p:spPr>
        <p:txBody>
          <a:bodyPr vert="horz" lIns="91440" tIns="45720" rIns="91440" bIns="45720" rtlCol="0" anchor="ctr"/>
          <a:lstStyle>
            <a:lvl1pPr algn="l">
              <a:defRPr sz="2980">
                <a:solidFill>
                  <a:schemeClr val="tx1">
                    <a:tint val="75000"/>
                  </a:schemeClr>
                </a:solidFill>
              </a:defRPr>
            </a:lvl1pPr>
          </a:lstStyle>
          <a:p>
            <a:fld id="{F7E59E3C-A15E-4ED6-BAE6-FCCE98536B01}" type="datetimeFigureOut">
              <a:rPr lang="en-IE" smtClean="0"/>
              <a:t>17/05/2020</a:t>
            </a:fld>
            <a:endParaRPr lang="en-IE"/>
          </a:p>
        </p:txBody>
      </p:sp>
      <p:sp>
        <p:nvSpPr>
          <p:cNvPr id="5" name="Footer Placeholder 4">
            <a:extLst>
              <a:ext uri="{FF2B5EF4-FFF2-40B4-BE49-F238E27FC236}">
                <a16:creationId xmlns:a16="http://schemas.microsoft.com/office/drawing/2014/main" id="{C58E3C6F-791A-4518-9CEC-F72D8DA6DA8A}"/>
              </a:ext>
            </a:extLst>
          </p:cNvPr>
          <p:cNvSpPr>
            <a:spLocks noGrp="1"/>
          </p:cNvSpPr>
          <p:nvPr>
            <p:ph type="ftr" sz="quarter" idx="3"/>
          </p:nvPr>
        </p:nvSpPr>
        <p:spPr>
          <a:xfrm>
            <a:off x="10028665" y="19819454"/>
            <a:ext cx="10217884" cy="1138480"/>
          </a:xfrm>
          <a:prstGeom prst="rect">
            <a:avLst/>
          </a:prstGeom>
        </p:spPr>
        <p:txBody>
          <a:bodyPr vert="horz" lIns="91440" tIns="45720" rIns="91440" bIns="45720" rtlCol="0" anchor="ctr"/>
          <a:lstStyle>
            <a:lvl1pPr algn="ctr">
              <a:defRPr sz="298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6BF91794-090F-458A-BC84-ABFEFDFCD35D}"/>
              </a:ext>
            </a:extLst>
          </p:cNvPr>
          <p:cNvSpPr>
            <a:spLocks noGrp="1"/>
          </p:cNvSpPr>
          <p:nvPr>
            <p:ph type="sldNum" sz="quarter" idx="4"/>
          </p:nvPr>
        </p:nvSpPr>
        <p:spPr>
          <a:xfrm>
            <a:off x="21381869" y="19819454"/>
            <a:ext cx="6811923" cy="1138480"/>
          </a:xfrm>
          <a:prstGeom prst="rect">
            <a:avLst/>
          </a:prstGeom>
        </p:spPr>
        <p:txBody>
          <a:bodyPr vert="horz" lIns="91440" tIns="45720" rIns="91440" bIns="45720" rtlCol="0" anchor="ctr"/>
          <a:lstStyle>
            <a:lvl1pPr algn="r">
              <a:defRPr sz="2980">
                <a:solidFill>
                  <a:schemeClr val="tx1">
                    <a:tint val="75000"/>
                  </a:schemeClr>
                </a:solidFill>
              </a:defRPr>
            </a:lvl1pPr>
          </a:lstStyle>
          <a:p>
            <a:fld id="{12CF1286-468D-4FE7-B2DE-65BF9C3CB976}" type="slidenum">
              <a:rPr lang="en-IE" smtClean="0"/>
              <a:t>‹#›</a:t>
            </a:fld>
            <a:endParaRPr lang="en-IE"/>
          </a:p>
        </p:txBody>
      </p:sp>
    </p:spTree>
    <p:extLst>
      <p:ext uri="{BB962C8B-B14F-4D97-AF65-F5344CB8AC3E}">
        <p14:creationId xmlns:p14="http://schemas.microsoft.com/office/powerpoint/2010/main" val="98472702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2270638" rtl="0" eaLnBrk="1" latinLnBrk="0" hangingPunct="1">
        <a:lnSpc>
          <a:spcPct val="90000"/>
        </a:lnSpc>
        <a:spcBef>
          <a:spcPct val="0"/>
        </a:spcBef>
        <a:buNone/>
        <a:defRPr sz="10926" kern="1200">
          <a:solidFill>
            <a:schemeClr val="tx1"/>
          </a:solidFill>
          <a:latin typeface="+mj-lt"/>
          <a:ea typeface="+mj-ea"/>
          <a:cs typeface="+mj-cs"/>
        </a:defRPr>
      </a:lvl1pPr>
    </p:titleStyle>
    <p:bodyStyle>
      <a:lvl1pPr marL="567660" indent="-567660" algn="l" defTabSz="2270638" rtl="0" eaLnBrk="1" latinLnBrk="0" hangingPunct="1">
        <a:lnSpc>
          <a:spcPct val="90000"/>
        </a:lnSpc>
        <a:spcBef>
          <a:spcPts val="2483"/>
        </a:spcBef>
        <a:buFont typeface="Arial" panose="020B0604020202020204" pitchFamily="34" charset="0"/>
        <a:buChar char="•"/>
        <a:defRPr sz="6953" kern="1200">
          <a:solidFill>
            <a:schemeClr val="tx1"/>
          </a:solidFill>
          <a:latin typeface="+mn-lt"/>
          <a:ea typeface="+mn-ea"/>
          <a:cs typeface="+mn-cs"/>
        </a:defRPr>
      </a:lvl1pPr>
      <a:lvl2pPr marL="1702979" indent="-567660" algn="l" defTabSz="2270638" rtl="0" eaLnBrk="1" latinLnBrk="0" hangingPunct="1">
        <a:lnSpc>
          <a:spcPct val="90000"/>
        </a:lnSpc>
        <a:spcBef>
          <a:spcPts val="1242"/>
        </a:spcBef>
        <a:buFont typeface="Arial" panose="020B0604020202020204" pitchFamily="34" charset="0"/>
        <a:buChar char="•"/>
        <a:defRPr sz="5960" kern="1200">
          <a:solidFill>
            <a:schemeClr val="tx1"/>
          </a:solidFill>
          <a:latin typeface="+mn-lt"/>
          <a:ea typeface="+mn-ea"/>
          <a:cs typeface="+mn-cs"/>
        </a:defRPr>
      </a:lvl2pPr>
      <a:lvl3pPr marL="2838298" indent="-567660" algn="l" defTabSz="2270638" rtl="0" eaLnBrk="1" latinLnBrk="0" hangingPunct="1">
        <a:lnSpc>
          <a:spcPct val="90000"/>
        </a:lnSpc>
        <a:spcBef>
          <a:spcPts val="1242"/>
        </a:spcBef>
        <a:buFont typeface="Arial" panose="020B0604020202020204" pitchFamily="34" charset="0"/>
        <a:buChar char="•"/>
        <a:defRPr sz="4966" kern="1200">
          <a:solidFill>
            <a:schemeClr val="tx1"/>
          </a:solidFill>
          <a:latin typeface="+mn-lt"/>
          <a:ea typeface="+mn-ea"/>
          <a:cs typeface="+mn-cs"/>
        </a:defRPr>
      </a:lvl3pPr>
      <a:lvl4pPr marL="3973617"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4pPr>
      <a:lvl5pPr marL="5108936"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5pPr>
      <a:lvl6pPr marL="6244255"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6pPr>
      <a:lvl7pPr marL="7379574"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7pPr>
      <a:lvl8pPr marL="8514893"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8pPr>
      <a:lvl9pPr marL="9650212"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9pPr>
    </p:bodyStyle>
    <p:otherStyle>
      <a:defPPr>
        <a:defRPr lang="en-US"/>
      </a:defPPr>
      <a:lvl1pPr marL="0" algn="l" defTabSz="2270638" rtl="0" eaLnBrk="1" latinLnBrk="0" hangingPunct="1">
        <a:defRPr sz="4470" kern="1200">
          <a:solidFill>
            <a:schemeClr val="tx1"/>
          </a:solidFill>
          <a:latin typeface="+mn-lt"/>
          <a:ea typeface="+mn-ea"/>
          <a:cs typeface="+mn-cs"/>
        </a:defRPr>
      </a:lvl1pPr>
      <a:lvl2pPr marL="1135319" algn="l" defTabSz="2270638" rtl="0" eaLnBrk="1" latinLnBrk="0" hangingPunct="1">
        <a:defRPr sz="4470" kern="1200">
          <a:solidFill>
            <a:schemeClr val="tx1"/>
          </a:solidFill>
          <a:latin typeface="+mn-lt"/>
          <a:ea typeface="+mn-ea"/>
          <a:cs typeface="+mn-cs"/>
        </a:defRPr>
      </a:lvl2pPr>
      <a:lvl3pPr marL="2270638" algn="l" defTabSz="2270638" rtl="0" eaLnBrk="1" latinLnBrk="0" hangingPunct="1">
        <a:defRPr sz="4470" kern="1200">
          <a:solidFill>
            <a:schemeClr val="tx1"/>
          </a:solidFill>
          <a:latin typeface="+mn-lt"/>
          <a:ea typeface="+mn-ea"/>
          <a:cs typeface="+mn-cs"/>
        </a:defRPr>
      </a:lvl3pPr>
      <a:lvl4pPr marL="3405957" algn="l" defTabSz="2270638" rtl="0" eaLnBrk="1" latinLnBrk="0" hangingPunct="1">
        <a:defRPr sz="4470" kern="1200">
          <a:solidFill>
            <a:schemeClr val="tx1"/>
          </a:solidFill>
          <a:latin typeface="+mn-lt"/>
          <a:ea typeface="+mn-ea"/>
          <a:cs typeface="+mn-cs"/>
        </a:defRPr>
      </a:lvl4pPr>
      <a:lvl5pPr marL="4541276" algn="l" defTabSz="2270638" rtl="0" eaLnBrk="1" latinLnBrk="0" hangingPunct="1">
        <a:defRPr sz="4470" kern="1200">
          <a:solidFill>
            <a:schemeClr val="tx1"/>
          </a:solidFill>
          <a:latin typeface="+mn-lt"/>
          <a:ea typeface="+mn-ea"/>
          <a:cs typeface="+mn-cs"/>
        </a:defRPr>
      </a:lvl5pPr>
      <a:lvl6pPr marL="5676595" algn="l" defTabSz="2270638" rtl="0" eaLnBrk="1" latinLnBrk="0" hangingPunct="1">
        <a:defRPr sz="4470" kern="1200">
          <a:solidFill>
            <a:schemeClr val="tx1"/>
          </a:solidFill>
          <a:latin typeface="+mn-lt"/>
          <a:ea typeface="+mn-ea"/>
          <a:cs typeface="+mn-cs"/>
        </a:defRPr>
      </a:lvl6pPr>
      <a:lvl7pPr marL="6811914" algn="l" defTabSz="2270638" rtl="0" eaLnBrk="1" latinLnBrk="0" hangingPunct="1">
        <a:defRPr sz="4470" kern="1200">
          <a:solidFill>
            <a:schemeClr val="tx1"/>
          </a:solidFill>
          <a:latin typeface="+mn-lt"/>
          <a:ea typeface="+mn-ea"/>
          <a:cs typeface="+mn-cs"/>
        </a:defRPr>
      </a:lvl7pPr>
      <a:lvl8pPr marL="7947233" algn="l" defTabSz="2270638" rtl="0" eaLnBrk="1" latinLnBrk="0" hangingPunct="1">
        <a:defRPr sz="4470" kern="1200">
          <a:solidFill>
            <a:schemeClr val="tx1"/>
          </a:solidFill>
          <a:latin typeface="+mn-lt"/>
          <a:ea typeface="+mn-ea"/>
          <a:cs typeface="+mn-cs"/>
        </a:defRPr>
      </a:lvl8pPr>
      <a:lvl9pPr marL="9082552" algn="l" defTabSz="2270638" rtl="0" eaLnBrk="1" latinLnBrk="0" hangingPunct="1">
        <a:defRPr sz="44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2.png"/><Relationship Id="rId21" Type="http://schemas.openxmlformats.org/officeDocument/2006/relationships/image" Target="../media/image19.png"/><Relationship Id="rId34" Type="http://schemas.openxmlformats.org/officeDocument/2006/relationships/image" Target="../media/image31.jp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0.jpg"/><Relationship Id="rId2" Type="http://schemas.openxmlformats.org/officeDocument/2006/relationships/image" Target="../media/image1.jpg"/><Relationship Id="rId16" Type="http://schemas.openxmlformats.org/officeDocument/2006/relationships/image" Target="../media/image14.svg"/><Relationship Id="rId20" Type="http://schemas.openxmlformats.org/officeDocument/2006/relationships/image" Target="../media/image18.svg"/><Relationship Id="rId29" Type="http://schemas.openxmlformats.org/officeDocument/2006/relationships/image" Target="../media/image27.png"/><Relationship Id="rId1" Type="http://schemas.openxmlformats.org/officeDocument/2006/relationships/slideLayout" Target="../slideLayouts/slideLayout8.xml"/><Relationship Id="rId6" Type="http://schemas.microsoft.com/office/2007/relationships/hdphoto" Target="../media/hdphoto1.wdp"/><Relationship Id="rId11" Type="http://schemas.openxmlformats.org/officeDocument/2006/relationships/image" Target="../media/image9.png"/><Relationship Id="rId24" Type="http://schemas.openxmlformats.org/officeDocument/2006/relationships/image" Target="../media/image22.svg"/><Relationship Id="rId32" Type="http://schemas.openxmlformats.org/officeDocument/2006/relationships/image" Target="../media/image29.jp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sv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8.jpg"/><Relationship Id="rId4" Type="http://schemas.openxmlformats.org/officeDocument/2006/relationships/image" Target="../media/image3.svg"/><Relationship Id="rId9" Type="http://schemas.openxmlformats.org/officeDocument/2006/relationships/image" Target="../media/image7.sv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25.png"/><Relationship Id="rId30" Type="http://schemas.microsoft.com/office/2007/relationships/hdphoto" Target="../media/hdphoto2.wdp"/><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7" name="L-Shape 136">
            <a:extLst>
              <a:ext uri="{FF2B5EF4-FFF2-40B4-BE49-F238E27FC236}">
                <a16:creationId xmlns:a16="http://schemas.microsoft.com/office/drawing/2014/main" id="{192F24DC-A2C4-47E0-8601-8DC496A42070}"/>
              </a:ext>
            </a:extLst>
          </p:cNvPr>
          <p:cNvSpPr/>
          <p:nvPr/>
        </p:nvSpPr>
        <p:spPr>
          <a:xfrm rot="5400000">
            <a:off x="7258080" y="3316946"/>
            <a:ext cx="15720879" cy="18337797"/>
          </a:xfrm>
          <a:prstGeom prst="corner">
            <a:avLst/>
          </a:prstGeom>
          <a:solidFill>
            <a:schemeClr val="tx2">
              <a:lumMod val="20000"/>
              <a:lumOff val="80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TextBox 9">
            <a:extLst>
              <a:ext uri="{FF2B5EF4-FFF2-40B4-BE49-F238E27FC236}">
                <a16:creationId xmlns:a16="http://schemas.microsoft.com/office/drawing/2014/main" id="{073330F3-D076-4653-9DC9-A8500E46FE7D}"/>
              </a:ext>
            </a:extLst>
          </p:cNvPr>
          <p:cNvSpPr txBox="1"/>
          <p:nvPr/>
        </p:nvSpPr>
        <p:spPr>
          <a:xfrm>
            <a:off x="6223264" y="861837"/>
            <a:ext cx="13822680" cy="3046988"/>
          </a:xfrm>
          <a:prstGeom prst="rect">
            <a:avLst/>
          </a:prstGeom>
          <a:noFill/>
          <a:ln w="12700">
            <a:noFill/>
          </a:ln>
          <a:effectLst>
            <a:innerShdw blurRad="63500" dist="50800" dir="2700000">
              <a:prstClr val="black">
                <a:alpha val="50000"/>
              </a:prstClr>
            </a:innerShdw>
          </a:effectLst>
        </p:spPr>
        <p:txBody>
          <a:bodyPr wrap="square" rtlCol="0">
            <a:spAutoFit/>
          </a:bodyPr>
          <a:lstStyle/>
          <a:p>
            <a:pPr algn="ctr"/>
            <a:r>
              <a:rPr lang="en-IE" sz="9600" b="1" dirty="0">
                <a:solidFill>
                  <a:srgbClr val="FFC000"/>
                </a:solidFill>
                <a:effectLst>
                  <a:outerShdw blurRad="38100" dist="38100" dir="2700000" algn="tl">
                    <a:srgbClr val="000000"/>
                  </a:outerShdw>
                </a:effectLst>
                <a:latin typeface="Bodoni MT" panose="02070603080606020203" pitchFamily="18" charset="0"/>
                <a:ea typeface="Cambria Math" panose="02040503050406030204" pitchFamily="18" charset="0"/>
              </a:rPr>
              <a:t>“Time Saving Parking”</a:t>
            </a:r>
          </a:p>
          <a:p>
            <a:pPr algn="ctr"/>
            <a:r>
              <a:rPr lang="en-IE" sz="9600" b="1" dirty="0">
                <a:solidFill>
                  <a:srgbClr val="FFC000"/>
                </a:solidFill>
                <a:effectLst>
                  <a:outerShdw blurRad="38100" dist="38100" dir="2700000" algn="tl">
                    <a:srgbClr val="000000"/>
                  </a:outerShdw>
                </a:effectLst>
                <a:latin typeface="Bodoni MT" panose="02070603080606020203" pitchFamily="18" charset="0"/>
              </a:rPr>
              <a:t>Parking slot finder system</a:t>
            </a:r>
          </a:p>
        </p:txBody>
      </p:sp>
      <p:sp>
        <p:nvSpPr>
          <p:cNvPr id="14" name="TextBox 13">
            <a:extLst>
              <a:ext uri="{FF2B5EF4-FFF2-40B4-BE49-F238E27FC236}">
                <a16:creationId xmlns:a16="http://schemas.microsoft.com/office/drawing/2014/main" id="{62213202-FFF5-49B1-8C1D-74DE435C84C7}"/>
              </a:ext>
            </a:extLst>
          </p:cNvPr>
          <p:cNvSpPr txBox="1"/>
          <p:nvPr/>
        </p:nvSpPr>
        <p:spPr>
          <a:xfrm>
            <a:off x="24399390" y="12577733"/>
            <a:ext cx="5574719" cy="2246769"/>
          </a:xfrm>
          <a:prstGeom prst="rect">
            <a:avLst/>
          </a:prstGeom>
          <a:solidFill>
            <a:schemeClr val="accent1">
              <a:lumMod val="50000"/>
              <a:alpha val="74000"/>
            </a:schemeClr>
          </a:solidFill>
          <a:ln w="12700">
            <a:solidFill>
              <a:schemeClr val="tx1"/>
            </a:solidFill>
          </a:ln>
        </p:spPr>
        <p:txBody>
          <a:bodyPr wrap="square" rtlCol="0">
            <a:spAutoFit/>
          </a:bodyPr>
          <a:lstStyle/>
          <a:p>
            <a:r>
              <a:rPr lang="en-IE" sz="2800" dirty="0">
                <a:solidFill>
                  <a:schemeClr val="bg1">
                    <a:lumMod val="95000"/>
                  </a:schemeClr>
                </a:solidFill>
                <a:latin typeface="Bodoni MT" panose="02070603080606020203" pitchFamily="18" charset="0"/>
              </a:rPr>
              <a:t>The system consists of three main components:</a:t>
            </a:r>
          </a:p>
          <a:p>
            <a:pPr marL="457200" indent="-457200">
              <a:buFont typeface="Arial" panose="020B0604020202020204" pitchFamily="34" charset="0"/>
              <a:buChar char="•"/>
            </a:pPr>
            <a:r>
              <a:rPr lang="en-IE" sz="2800" dirty="0">
                <a:solidFill>
                  <a:schemeClr val="bg1">
                    <a:lumMod val="95000"/>
                  </a:schemeClr>
                </a:solidFill>
                <a:latin typeface="Bodoni MT" panose="02070603080606020203" pitchFamily="18" charset="0"/>
              </a:rPr>
              <a:t>REST API Web Server</a:t>
            </a:r>
          </a:p>
          <a:p>
            <a:pPr marL="457200" indent="-457200">
              <a:buFont typeface="Arial" panose="020B0604020202020204" pitchFamily="34" charset="0"/>
              <a:buChar char="•"/>
            </a:pPr>
            <a:r>
              <a:rPr lang="en-IE" sz="2800" dirty="0">
                <a:solidFill>
                  <a:schemeClr val="bg1">
                    <a:lumMod val="95000"/>
                  </a:schemeClr>
                </a:solidFill>
                <a:latin typeface="Bodoni MT" panose="02070603080606020203" pitchFamily="18" charset="0"/>
              </a:rPr>
              <a:t>RaspberryPi 4 &amp; PiCamera</a:t>
            </a:r>
          </a:p>
          <a:p>
            <a:pPr marL="457200" indent="-457200">
              <a:buFont typeface="Arial" panose="020B0604020202020204" pitchFamily="34" charset="0"/>
              <a:buChar char="•"/>
            </a:pPr>
            <a:r>
              <a:rPr lang="en-IE" sz="2800" dirty="0">
                <a:solidFill>
                  <a:schemeClr val="bg1">
                    <a:lumMod val="95000"/>
                  </a:schemeClr>
                </a:solidFill>
                <a:latin typeface="Bodoni MT" panose="02070603080606020203" pitchFamily="18" charset="0"/>
              </a:rPr>
              <a:t>Android Mobile App</a:t>
            </a:r>
          </a:p>
        </p:txBody>
      </p:sp>
      <p:sp>
        <p:nvSpPr>
          <p:cNvPr id="15" name="Rectangle 14">
            <a:extLst>
              <a:ext uri="{FF2B5EF4-FFF2-40B4-BE49-F238E27FC236}">
                <a16:creationId xmlns:a16="http://schemas.microsoft.com/office/drawing/2014/main" id="{27F86604-E1EC-47C3-BB2B-D9309A35BA7A}"/>
              </a:ext>
            </a:extLst>
          </p:cNvPr>
          <p:cNvSpPr/>
          <p:nvPr/>
        </p:nvSpPr>
        <p:spPr>
          <a:xfrm>
            <a:off x="24388762" y="11588520"/>
            <a:ext cx="5585347" cy="91440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The System</a:t>
            </a:r>
          </a:p>
        </p:txBody>
      </p:sp>
      <p:pic>
        <p:nvPicPr>
          <p:cNvPr id="31" name="Graphic 30" descr="Smart Phone">
            <a:extLst>
              <a:ext uri="{FF2B5EF4-FFF2-40B4-BE49-F238E27FC236}">
                <a16:creationId xmlns:a16="http://schemas.microsoft.com/office/drawing/2014/main" id="{E34F828B-9CBB-4572-8619-96E99050E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359651" y="6157498"/>
            <a:ext cx="3147732" cy="3147732"/>
          </a:xfrm>
          <a:prstGeom prst="rect">
            <a:avLst/>
          </a:prstGeom>
          <a:effectLst/>
        </p:spPr>
      </p:pic>
      <p:sp>
        <p:nvSpPr>
          <p:cNvPr id="48" name="Rectangle 47">
            <a:extLst>
              <a:ext uri="{FF2B5EF4-FFF2-40B4-BE49-F238E27FC236}">
                <a16:creationId xmlns:a16="http://schemas.microsoft.com/office/drawing/2014/main" id="{A0384644-F824-4552-B795-63668A5F90CB}"/>
              </a:ext>
            </a:extLst>
          </p:cNvPr>
          <p:cNvSpPr/>
          <p:nvPr/>
        </p:nvSpPr>
        <p:spPr>
          <a:xfrm>
            <a:off x="24388763" y="4625404"/>
            <a:ext cx="5585346" cy="1110861"/>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Android Mobile App</a:t>
            </a:r>
          </a:p>
        </p:txBody>
      </p:sp>
      <p:pic>
        <p:nvPicPr>
          <p:cNvPr id="3" name="Picture 2" descr="A close up of a sign&#10;&#10;Description automatically generated">
            <a:extLst>
              <a:ext uri="{FF2B5EF4-FFF2-40B4-BE49-F238E27FC236}">
                <a16:creationId xmlns:a16="http://schemas.microsoft.com/office/drawing/2014/main" id="{0AA6D552-E2B1-4A1F-8E8C-9A1941B86C7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9798469" y="410441"/>
            <a:ext cx="10375180" cy="3248395"/>
          </a:xfrm>
          <a:prstGeom prst="rect">
            <a:avLst/>
          </a:prstGeom>
        </p:spPr>
      </p:pic>
      <p:pic>
        <p:nvPicPr>
          <p:cNvPr id="5" name="Picture 4" descr="A picture containing indoor, toy, small, table&#10;&#10;Description automatically generated">
            <a:extLst>
              <a:ext uri="{FF2B5EF4-FFF2-40B4-BE49-F238E27FC236}">
                <a16:creationId xmlns:a16="http://schemas.microsoft.com/office/drawing/2014/main" id="{612481EC-1121-43C8-BEFC-5F7EA09CF5C8}"/>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6419226" y="15774579"/>
            <a:ext cx="3478257" cy="3251085"/>
          </a:xfrm>
          <a:prstGeom prst="rect">
            <a:avLst/>
          </a:prstGeom>
        </p:spPr>
      </p:pic>
      <p:pic>
        <p:nvPicPr>
          <p:cNvPr id="16" name="Graphic 15" descr="Database">
            <a:extLst>
              <a:ext uri="{FF2B5EF4-FFF2-40B4-BE49-F238E27FC236}">
                <a16:creationId xmlns:a16="http://schemas.microsoft.com/office/drawing/2014/main" id="{DB393300-616D-43E0-BBC2-8D4FA1774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19528" y="4871260"/>
            <a:ext cx="2112221" cy="2112221"/>
          </a:xfrm>
          <a:prstGeom prst="rect">
            <a:avLst/>
          </a:prstGeom>
        </p:spPr>
      </p:pic>
      <p:sp>
        <p:nvSpPr>
          <p:cNvPr id="19" name="TextBox 18">
            <a:extLst>
              <a:ext uri="{FF2B5EF4-FFF2-40B4-BE49-F238E27FC236}">
                <a16:creationId xmlns:a16="http://schemas.microsoft.com/office/drawing/2014/main" id="{CC389687-92BA-4BB9-8100-9111E96D6A83}"/>
              </a:ext>
            </a:extLst>
          </p:cNvPr>
          <p:cNvSpPr txBox="1"/>
          <p:nvPr/>
        </p:nvSpPr>
        <p:spPr>
          <a:xfrm>
            <a:off x="6407538" y="6918558"/>
            <a:ext cx="2345144" cy="1569660"/>
          </a:xfrm>
          <a:prstGeom prst="rect">
            <a:avLst/>
          </a:prstGeom>
          <a:noFill/>
        </p:spPr>
        <p:txBody>
          <a:bodyPr wrap="square" rtlCol="0">
            <a:spAutoFit/>
          </a:bodyPr>
          <a:lstStyle/>
          <a:p>
            <a:pPr algn="ctr"/>
            <a:r>
              <a:rPr lang="en-IE" sz="3200" b="1" dirty="0"/>
              <a:t>Database</a:t>
            </a:r>
          </a:p>
          <a:p>
            <a:pPr algn="ctr"/>
            <a:r>
              <a:rPr lang="en-IE" sz="3200" dirty="0"/>
              <a:t>MariaDB/MySQL</a:t>
            </a:r>
          </a:p>
        </p:txBody>
      </p:sp>
      <p:sp>
        <p:nvSpPr>
          <p:cNvPr id="7" name="TextBox 6">
            <a:extLst>
              <a:ext uri="{FF2B5EF4-FFF2-40B4-BE49-F238E27FC236}">
                <a16:creationId xmlns:a16="http://schemas.microsoft.com/office/drawing/2014/main" id="{18F4FAB0-50FF-41A9-9445-FF2165449C19}"/>
              </a:ext>
            </a:extLst>
          </p:cNvPr>
          <p:cNvSpPr txBox="1"/>
          <p:nvPr/>
        </p:nvSpPr>
        <p:spPr>
          <a:xfrm>
            <a:off x="10039139" y="9424702"/>
            <a:ext cx="4070555" cy="1077218"/>
          </a:xfrm>
          <a:prstGeom prst="rect">
            <a:avLst/>
          </a:prstGeom>
          <a:noFill/>
        </p:spPr>
        <p:txBody>
          <a:bodyPr wrap="square" rtlCol="0">
            <a:spAutoFit/>
          </a:bodyPr>
          <a:lstStyle/>
          <a:p>
            <a:pPr algn="ctr"/>
            <a:r>
              <a:rPr lang="en-IE" sz="3200" dirty="0">
                <a:latin typeface="Bodoni MT" panose="02070603080606020203" pitchFamily="18" charset="0"/>
              </a:rPr>
              <a:t>REST API Web Server</a:t>
            </a:r>
          </a:p>
        </p:txBody>
      </p:sp>
      <p:pic>
        <p:nvPicPr>
          <p:cNvPr id="9" name="Picture 8" descr="A close up of text on a black background&#10;&#10;Description automatically generated">
            <a:extLst>
              <a:ext uri="{FF2B5EF4-FFF2-40B4-BE49-F238E27FC236}">
                <a16:creationId xmlns:a16="http://schemas.microsoft.com/office/drawing/2014/main" id="{A8EDB141-CCE6-410F-8B9D-55DD5F8C96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13137" y="10406042"/>
            <a:ext cx="2335853" cy="3122798"/>
          </a:xfrm>
          <a:prstGeom prst="rect">
            <a:avLst/>
          </a:prstGeom>
        </p:spPr>
      </p:pic>
      <p:sp>
        <p:nvSpPr>
          <p:cNvPr id="21" name="TextBox 20">
            <a:extLst>
              <a:ext uri="{FF2B5EF4-FFF2-40B4-BE49-F238E27FC236}">
                <a16:creationId xmlns:a16="http://schemas.microsoft.com/office/drawing/2014/main" id="{3B9ED6FD-B0CC-42E8-BCFB-8CD3839E538B}"/>
              </a:ext>
            </a:extLst>
          </p:cNvPr>
          <p:cNvSpPr txBox="1"/>
          <p:nvPr/>
        </p:nvSpPr>
        <p:spPr>
          <a:xfrm>
            <a:off x="19898239" y="5179955"/>
            <a:ext cx="4070555" cy="1077218"/>
          </a:xfrm>
          <a:prstGeom prst="rect">
            <a:avLst/>
          </a:prstGeom>
          <a:noFill/>
        </p:spPr>
        <p:txBody>
          <a:bodyPr wrap="square" rtlCol="0">
            <a:spAutoFit/>
          </a:bodyPr>
          <a:lstStyle/>
          <a:p>
            <a:pPr algn="ctr"/>
            <a:r>
              <a:rPr lang="en-IE" sz="3200" dirty="0">
                <a:latin typeface="Bodoni MT" panose="02070603080606020203" pitchFamily="18" charset="0"/>
              </a:rPr>
              <a:t>Android Mobile App</a:t>
            </a:r>
          </a:p>
          <a:p>
            <a:pPr algn="ctr"/>
            <a:r>
              <a:rPr lang="en-IE" sz="3200" dirty="0">
                <a:latin typeface="Bodoni MT" panose="02070603080606020203" pitchFamily="18" charset="0"/>
              </a:rPr>
              <a:t>(Client)</a:t>
            </a:r>
          </a:p>
        </p:txBody>
      </p:sp>
      <p:cxnSp>
        <p:nvCxnSpPr>
          <p:cNvPr id="27" name="Connector: Elbow 26">
            <a:extLst>
              <a:ext uri="{FF2B5EF4-FFF2-40B4-BE49-F238E27FC236}">
                <a16:creationId xmlns:a16="http://schemas.microsoft.com/office/drawing/2014/main" id="{3B5F59BE-5288-42ED-A74B-C71C98421A89}"/>
              </a:ext>
            </a:extLst>
          </p:cNvPr>
          <p:cNvCxnSpPr>
            <a:cxnSpLocks/>
          </p:cNvCxnSpPr>
          <p:nvPr/>
        </p:nvCxnSpPr>
        <p:spPr>
          <a:xfrm flipV="1">
            <a:off x="13427176" y="8636463"/>
            <a:ext cx="7347730" cy="3173449"/>
          </a:xfrm>
          <a:prstGeom prst="bentConnector3">
            <a:avLst>
              <a:gd name="adj1" fmla="val 50000"/>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89A478BF-4FDC-4548-A7CD-7F60F9004D55}"/>
              </a:ext>
            </a:extLst>
          </p:cNvPr>
          <p:cNvCxnSpPr>
            <a:cxnSpLocks/>
          </p:cNvCxnSpPr>
          <p:nvPr/>
        </p:nvCxnSpPr>
        <p:spPr>
          <a:xfrm rot="10800000" flipV="1">
            <a:off x="13390431" y="7667643"/>
            <a:ext cx="7384475" cy="3497448"/>
          </a:xfrm>
          <a:prstGeom prst="bentConnector3">
            <a:avLst>
              <a:gd name="adj1" fmla="val 7117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BB9CC56-B859-445D-8AF0-9F750CC7315A}"/>
              </a:ext>
            </a:extLst>
          </p:cNvPr>
          <p:cNvSpPr txBox="1"/>
          <p:nvPr/>
        </p:nvSpPr>
        <p:spPr>
          <a:xfrm>
            <a:off x="13171846" y="11807802"/>
            <a:ext cx="4070555" cy="584775"/>
          </a:xfrm>
          <a:prstGeom prst="rect">
            <a:avLst/>
          </a:prstGeom>
          <a:noFill/>
        </p:spPr>
        <p:txBody>
          <a:bodyPr wrap="square" rtlCol="0">
            <a:spAutoFit/>
          </a:bodyPr>
          <a:lstStyle/>
          <a:p>
            <a:pPr algn="ctr"/>
            <a:r>
              <a:rPr lang="en-IE" sz="3200" dirty="0">
                <a:latin typeface="Bodoni MT" panose="02070603080606020203" pitchFamily="18" charset="0"/>
              </a:rPr>
              <a:t>Http Response</a:t>
            </a:r>
          </a:p>
        </p:txBody>
      </p:sp>
      <p:sp>
        <p:nvSpPr>
          <p:cNvPr id="53" name="TextBox 52">
            <a:extLst>
              <a:ext uri="{FF2B5EF4-FFF2-40B4-BE49-F238E27FC236}">
                <a16:creationId xmlns:a16="http://schemas.microsoft.com/office/drawing/2014/main" id="{C69AD45D-DEF4-4ECC-8248-7E0796A93798}"/>
              </a:ext>
            </a:extLst>
          </p:cNvPr>
          <p:cNvSpPr txBox="1"/>
          <p:nvPr/>
        </p:nvSpPr>
        <p:spPr>
          <a:xfrm>
            <a:off x="15267491" y="7038212"/>
            <a:ext cx="4070555" cy="584775"/>
          </a:xfrm>
          <a:prstGeom prst="rect">
            <a:avLst/>
          </a:prstGeom>
          <a:noFill/>
        </p:spPr>
        <p:txBody>
          <a:bodyPr wrap="square" rtlCol="0">
            <a:spAutoFit/>
          </a:bodyPr>
          <a:lstStyle/>
          <a:p>
            <a:pPr algn="ctr"/>
            <a:r>
              <a:rPr lang="en-IE" sz="3200" dirty="0">
                <a:latin typeface="Bodoni MT" panose="02070603080606020203" pitchFamily="18" charset="0"/>
              </a:rPr>
              <a:t>Http Request</a:t>
            </a:r>
          </a:p>
        </p:txBody>
      </p:sp>
      <p:sp>
        <p:nvSpPr>
          <p:cNvPr id="55" name="TextBox 54">
            <a:extLst>
              <a:ext uri="{FF2B5EF4-FFF2-40B4-BE49-F238E27FC236}">
                <a16:creationId xmlns:a16="http://schemas.microsoft.com/office/drawing/2014/main" id="{BBC361EE-F77C-46EF-9CDC-7972C1D3D67C}"/>
              </a:ext>
            </a:extLst>
          </p:cNvPr>
          <p:cNvSpPr txBox="1"/>
          <p:nvPr/>
        </p:nvSpPr>
        <p:spPr>
          <a:xfrm>
            <a:off x="5949622" y="14692221"/>
            <a:ext cx="4070555" cy="1077218"/>
          </a:xfrm>
          <a:prstGeom prst="rect">
            <a:avLst/>
          </a:prstGeom>
          <a:noFill/>
        </p:spPr>
        <p:txBody>
          <a:bodyPr wrap="square" rtlCol="0">
            <a:spAutoFit/>
          </a:bodyPr>
          <a:lstStyle/>
          <a:p>
            <a:pPr algn="ctr"/>
            <a:r>
              <a:rPr lang="en-IE" sz="3200" dirty="0">
                <a:latin typeface="Bodoni MT" panose="02070603080606020203" pitchFamily="18" charset="0"/>
              </a:rPr>
              <a:t>Raspberry Pi 4 &amp; Pi Camera</a:t>
            </a:r>
          </a:p>
        </p:txBody>
      </p:sp>
      <p:cxnSp>
        <p:nvCxnSpPr>
          <p:cNvPr id="57" name="Connector: Elbow 56">
            <a:extLst>
              <a:ext uri="{FF2B5EF4-FFF2-40B4-BE49-F238E27FC236}">
                <a16:creationId xmlns:a16="http://schemas.microsoft.com/office/drawing/2014/main" id="{63D1575B-5DFA-4235-9D04-2EB1CD55F9A7}"/>
              </a:ext>
            </a:extLst>
          </p:cNvPr>
          <p:cNvCxnSpPr>
            <a:cxnSpLocks/>
          </p:cNvCxnSpPr>
          <p:nvPr/>
        </p:nvCxnSpPr>
        <p:spPr>
          <a:xfrm rot="5400000" flipH="1" flipV="1">
            <a:off x="9940231" y="13864161"/>
            <a:ext cx="2292884" cy="2115100"/>
          </a:xfrm>
          <a:prstGeom prst="bentConnector3">
            <a:avLst>
              <a:gd name="adj1" fmla="val -132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00D783D3-8A40-40C5-90CE-1834E498B801}"/>
              </a:ext>
            </a:extLst>
          </p:cNvPr>
          <p:cNvCxnSpPr>
            <a:cxnSpLocks/>
            <a:endCxn id="55" idx="0"/>
          </p:cNvCxnSpPr>
          <p:nvPr/>
        </p:nvCxnSpPr>
        <p:spPr>
          <a:xfrm rot="10800000" flipV="1">
            <a:off x="7984901" y="12371097"/>
            <a:ext cx="2478103" cy="2321124"/>
          </a:xfrm>
          <a:prstGeom prst="bentConnector2">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5CDEBE6-C85E-4D62-9EB8-10A833B8BF34}"/>
              </a:ext>
            </a:extLst>
          </p:cNvPr>
          <p:cNvSpPr txBox="1"/>
          <p:nvPr/>
        </p:nvSpPr>
        <p:spPr>
          <a:xfrm>
            <a:off x="9106664" y="16066035"/>
            <a:ext cx="4070555" cy="584775"/>
          </a:xfrm>
          <a:prstGeom prst="rect">
            <a:avLst/>
          </a:prstGeom>
          <a:noFill/>
        </p:spPr>
        <p:txBody>
          <a:bodyPr wrap="square" rtlCol="0">
            <a:spAutoFit/>
          </a:bodyPr>
          <a:lstStyle/>
          <a:p>
            <a:pPr algn="ctr"/>
            <a:r>
              <a:rPr lang="en-IE" sz="3200" dirty="0">
                <a:latin typeface="Bodoni MT" panose="02070603080606020203" pitchFamily="18" charset="0"/>
              </a:rPr>
              <a:t>Http Request</a:t>
            </a:r>
          </a:p>
        </p:txBody>
      </p:sp>
      <p:sp>
        <p:nvSpPr>
          <p:cNvPr id="73" name="TextBox 72">
            <a:extLst>
              <a:ext uri="{FF2B5EF4-FFF2-40B4-BE49-F238E27FC236}">
                <a16:creationId xmlns:a16="http://schemas.microsoft.com/office/drawing/2014/main" id="{8E6AF447-1564-4896-949F-06746BBD1741}"/>
              </a:ext>
            </a:extLst>
          </p:cNvPr>
          <p:cNvSpPr txBox="1"/>
          <p:nvPr/>
        </p:nvSpPr>
        <p:spPr>
          <a:xfrm>
            <a:off x="7088388" y="11713147"/>
            <a:ext cx="4070555" cy="584775"/>
          </a:xfrm>
          <a:prstGeom prst="rect">
            <a:avLst/>
          </a:prstGeom>
          <a:noFill/>
        </p:spPr>
        <p:txBody>
          <a:bodyPr wrap="square" rtlCol="0">
            <a:spAutoFit/>
          </a:bodyPr>
          <a:lstStyle/>
          <a:p>
            <a:pPr algn="ctr"/>
            <a:r>
              <a:rPr lang="en-IE" sz="3200" dirty="0">
                <a:latin typeface="Bodoni MT" panose="02070603080606020203" pitchFamily="18" charset="0"/>
              </a:rPr>
              <a:t>Http Response</a:t>
            </a:r>
          </a:p>
        </p:txBody>
      </p:sp>
      <p:cxnSp>
        <p:nvCxnSpPr>
          <p:cNvPr id="75" name="Straight Arrow Connector 74">
            <a:extLst>
              <a:ext uri="{FF2B5EF4-FFF2-40B4-BE49-F238E27FC236}">
                <a16:creationId xmlns:a16="http://schemas.microsoft.com/office/drawing/2014/main" id="{A51981EF-C7DC-4E6A-8DC5-95149F370D82}"/>
              </a:ext>
            </a:extLst>
          </p:cNvPr>
          <p:cNvCxnSpPr>
            <a:cxnSpLocks/>
          </p:cNvCxnSpPr>
          <p:nvPr/>
        </p:nvCxnSpPr>
        <p:spPr>
          <a:xfrm>
            <a:off x="8710536" y="7911015"/>
            <a:ext cx="2115749" cy="230803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3EB744D-DD73-40DD-9D61-C3BF7F104127}"/>
              </a:ext>
            </a:extLst>
          </p:cNvPr>
          <p:cNvCxnSpPr>
            <a:cxnSpLocks/>
          </p:cNvCxnSpPr>
          <p:nvPr/>
        </p:nvCxnSpPr>
        <p:spPr>
          <a:xfrm flipH="1" flipV="1">
            <a:off x="8297706" y="8136399"/>
            <a:ext cx="2273991" cy="24261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426532D1-9D78-4AD2-88B4-AC6A21A56F78}"/>
              </a:ext>
            </a:extLst>
          </p:cNvPr>
          <p:cNvSpPr txBox="1"/>
          <p:nvPr/>
        </p:nvSpPr>
        <p:spPr>
          <a:xfrm>
            <a:off x="8831680" y="8275091"/>
            <a:ext cx="4070555" cy="584775"/>
          </a:xfrm>
          <a:prstGeom prst="rect">
            <a:avLst/>
          </a:prstGeom>
          <a:noFill/>
        </p:spPr>
        <p:txBody>
          <a:bodyPr wrap="square" rtlCol="0">
            <a:spAutoFit/>
          </a:bodyPr>
          <a:lstStyle/>
          <a:p>
            <a:pPr algn="ctr"/>
            <a:r>
              <a:rPr lang="en-IE" sz="3200" dirty="0">
                <a:latin typeface="Bodoni MT" panose="02070603080606020203" pitchFamily="18" charset="0"/>
              </a:rPr>
              <a:t>MySQL Queries</a:t>
            </a:r>
          </a:p>
        </p:txBody>
      </p:sp>
      <p:sp>
        <p:nvSpPr>
          <p:cNvPr id="82" name="TextBox 81">
            <a:extLst>
              <a:ext uri="{FF2B5EF4-FFF2-40B4-BE49-F238E27FC236}">
                <a16:creationId xmlns:a16="http://schemas.microsoft.com/office/drawing/2014/main" id="{BC0785B5-A5C9-43AE-9088-D2A6C4F6CF8C}"/>
              </a:ext>
            </a:extLst>
          </p:cNvPr>
          <p:cNvSpPr txBox="1"/>
          <p:nvPr/>
        </p:nvSpPr>
        <p:spPr>
          <a:xfrm>
            <a:off x="252303" y="5626935"/>
            <a:ext cx="5575796" cy="3539430"/>
          </a:xfrm>
          <a:prstGeom prst="rect">
            <a:avLst/>
          </a:prstGeom>
          <a:solidFill>
            <a:schemeClr val="accent1">
              <a:lumMod val="50000"/>
              <a:alpha val="74000"/>
            </a:schemeClr>
          </a:solidFill>
          <a:ln w="12700">
            <a:solidFill>
              <a:schemeClr val="tx1"/>
            </a:solidFill>
          </a:ln>
        </p:spPr>
        <p:txBody>
          <a:bodyPr wrap="square" rtlCol="0">
            <a:spAutoFit/>
          </a:bodyPr>
          <a:lstStyle/>
          <a:p>
            <a:r>
              <a:rPr lang="en-IE" sz="2800" dirty="0">
                <a:solidFill>
                  <a:schemeClr val="bg1">
                    <a:lumMod val="95000"/>
                  </a:schemeClr>
                </a:solidFill>
                <a:latin typeface="Bodoni MT" panose="02070603080606020203" pitchFamily="18" charset="0"/>
              </a:rPr>
              <a:t>A project is designed to assist users of a mobile app to locate nearest parking slots and save their time looking for one. User, through a mobile app interface can log in and send request to receive location of a nearest parking slot available in real time. </a:t>
            </a:r>
          </a:p>
        </p:txBody>
      </p:sp>
      <p:sp>
        <p:nvSpPr>
          <p:cNvPr id="83" name="Rectangle 82">
            <a:extLst>
              <a:ext uri="{FF2B5EF4-FFF2-40B4-BE49-F238E27FC236}">
                <a16:creationId xmlns:a16="http://schemas.microsoft.com/office/drawing/2014/main" id="{EC4E526E-7088-461D-A186-4E00B43CE371}"/>
              </a:ext>
            </a:extLst>
          </p:cNvPr>
          <p:cNvSpPr/>
          <p:nvPr/>
        </p:nvSpPr>
        <p:spPr>
          <a:xfrm>
            <a:off x="252303" y="4625404"/>
            <a:ext cx="5585346" cy="91440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Project Overview</a:t>
            </a:r>
          </a:p>
        </p:txBody>
      </p:sp>
      <p:sp>
        <p:nvSpPr>
          <p:cNvPr id="84" name="TextBox 83">
            <a:extLst>
              <a:ext uri="{FF2B5EF4-FFF2-40B4-BE49-F238E27FC236}">
                <a16:creationId xmlns:a16="http://schemas.microsoft.com/office/drawing/2014/main" id="{FC8157F3-B711-4F24-8509-5FAB6DDF40A9}"/>
              </a:ext>
            </a:extLst>
          </p:cNvPr>
          <p:cNvSpPr txBox="1"/>
          <p:nvPr/>
        </p:nvSpPr>
        <p:spPr>
          <a:xfrm>
            <a:off x="215866" y="10354948"/>
            <a:ext cx="5585347" cy="2246769"/>
          </a:xfrm>
          <a:prstGeom prst="rect">
            <a:avLst/>
          </a:prstGeom>
          <a:solidFill>
            <a:schemeClr val="accent1">
              <a:lumMod val="50000"/>
              <a:alpha val="74000"/>
            </a:schemeClr>
          </a:solidFill>
          <a:ln w="12700">
            <a:solidFill>
              <a:schemeClr val="tx1"/>
            </a:solidFill>
          </a:ln>
        </p:spPr>
        <p:txBody>
          <a:bodyPr wrap="square" rtlCol="0">
            <a:spAutoFit/>
          </a:bodyPr>
          <a:lstStyle/>
          <a:p>
            <a:r>
              <a:rPr lang="en-IE" sz="2800" dirty="0">
                <a:solidFill>
                  <a:schemeClr val="bg1">
                    <a:lumMod val="95000"/>
                  </a:schemeClr>
                </a:solidFill>
                <a:latin typeface="Bodoni MT" panose="02070603080606020203" pitchFamily="18" charset="0"/>
              </a:rPr>
              <a:t>The server, developed using Spring Boot, Java and Embedded Tomcat processes incoming requests from devices, and queries the Database(MySQL) accordingly.</a:t>
            </a:r>
          </a:p>
        </p:txBody>
      </p:sp>
      <p:sp>
        <p:nvSpPr>
          <p:cNvPr id="85" name="Rectangle 84">
            <a:extLst>
              <a:ext uri="{FF2B5EF4-FFF2-40B4-BE49-F238E27FC236}">
                <a16:creationId xmlns:a16="http://schemas.microsoft.com/office/drawing/2014/main" id="{CA6CAE85-D93E-41A8-A003-02458B046BF9}"/>
              </a:ext>
            </a:extLst>
          </p:cNvPr>
          <p:cNvSpPr/>
          <p:nvPr/>
        </p:nvSpPr>
        <p:spPr>
          <a:xfrm>
            <a:off x="215866" y="9353417"/>
            <a:ext cx="5585346" cy="91440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REST API Web Server</a:t>
            </a:r>
          </a:p>
        </p:txBody>
      </p:sp>
      <p:sp>
        <p:nvSpPr>
          <p:cNvPr id="86" name="TextBox 85">
            <a:extLst>
              <a:ext uri="{FF2B5EF4-FFF2-40B4-BE49-F238E27FC236}">
                <a16:creationId xmlns:a16="http://schemas.microsoft.com/office/drawing/2014/main" id="{AF02AC62-1478-4032-8C13-63712982942D}"/>
              </a:ext>
            </a:extLst>
          </p:cNvPr>
          <p:cNvSpPr txBox="1"/>
          <p:nvPr/>
        </p:nvSpPr>
        <p:spPr>
          <a:xfrm>
            <a:off x="252303" y="13690379"/>
            <a:ext cx="5585347" cy="3539430"/>
          </a:xfrm>
          <a:prstGeom prst="rect">
            <a:avLst/>
          </a:prstGeom>
          <a:solidFill>
            <a:schemeClr val="accent1">
              <a:lumMod val="50000"/>
              <a:alpha val="74000"/>
            </a:schemeClr>
          </a:solidFill>
          <a:ln w="12700">
            <a:solidFill>
              <a:schemeClr val="tx1"/>
            </a:solidFill>
          </a:ln>
        </p:spPr>
        <p:txBody>
          <a:bodyPr wrap="square" rtlCol="0">
            <a:spAutoFit/>
          </a:bodyPr>
          <a:lstStyle/>
          <a:p>
            <a:r>
              <a:rPr lang="en-IE" sz="2800" dirty="0">
                <a:solidFill>
                  <a:schemeClr val="bg1">
                    <a:lumMod val="95000"/>
                  </a:schemeClr>
                </a:solidFill>
                <a:latin typeface="Bodoni MT" panose="02070603080606020203" pitchFamily="18" charset="0"/>
              </a:rPr>
              <a:t>Developed system is applying computer vision to detect empty parking slots where system have been implemented. Raspberry Pi is taking images, processing them and sends request containing information regarding current location to the RESTful service.</a:t>
            </a:r>
          </a:p>
        </p:txBody>
      </p:sp>
      <p:sp>
        <p:nvSpPr>
          <p:cNvPr id="87" name="Rectangle 86">
            <a:extLst>
              <a:ext uri="{FF2B5EF4-FFF2-40B4-BE49-F238E27FC236}">
                <a16:creationId xmlns:a16="http://schemas.microsoft.com/office/drawing/2014/main" id="{AFD2B5EA-DDBF-4283-A0B6-C0C416E95DD0}"/>
              </a:ext>
            </a:extLst>
          </p:cNvPr>
          <p:cNvSpPr/>
          <p:nvPr/>
        </p:nvSpPr>
        <p:spPr>
          <a:xfrm>
            <a:off x="252303" y="12688848"/>
            <a:ext cx="5585346" cy="91440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Raspberry Pi &amp; Camera</a:t>
            </a:r>
          </a:p>
        </p:txBody>
      </p:sp>
      <p:sp>
        <p:nvSpPr>
          <p:cNvPr id="88" name="TextBox 87">
            <a:extLst>
              <a:ext uri="{FF2B5EF4-FFF2-40B4-BE49-F238E27FC236}">
                <a16:creationId xmlns:a16="http://schemas.microsoft.com/office/drawing/2014/main" id="{758992E2-D9A0-47DD-AA5C-F3264665929B}"/>
              </a:ext>
            </a:extLst>
          </p:cNvPr>
          <p:cNvSpPr txBox="1"/>
          <p:nvPr/>
        </p:nvSpPr>
        <p:spPr>
          <a:xfrm>
            <a:off x="219906" y="18376382"/>
            <a:ext cx="5585347" cy="1954381"/>
          </a:xfrm>
          <a:prstGeom prst="rect">
            <a:avLst/>
          </a:prstGeom>
          <a:solidFill>
            <a:schemeClr val="accent1">
              <a:lumMod val="50000"/>
              <a:alpha val="74000"/>
            </a:schemeClr>
          </a:solidFill>
          <a:ln w="12700">
            <a:solidFill>
              <a:schemeClr val="tx1"/>
            </a:solidFill>
          </a:ln>
        </p:spPr>
        <p:txBody>
          <a:bodyPr wrap="square" rtlCol="0">
            <a:spAutoFit/>
          </a:bodyPr>
          <a:lstStyle/>
          <a:p>
            <a:r>
              <a:rPr lang="en-IE" sz="2800" dirty="0">
                <a:solidFill>
                  <a:schemeClr val="bg1">
                    <a:lumMod val="95000"/>
                  </a:schemeClr>
                </a:solidFill>
                <a:latin typeface="Bodoni MT" panose="02070603080606020203" pitchFamily="18" charset="0"/>
              </a:rPr>
              <a:t>Is a MySQL database developed in HeidiSQL. Architecture of it is designed as relational database and consists of set of tables.</a:t>
            </a:r>
            <a:endParaRPr lang="en-IE" sz="800" dirty="0">
              <a:solidFill>
                <a:schemeClr val="bg1">
                  <a:lumMod val="95000"/>
                </a:schemeClr>
              </a:solidFill>
              <a:latin typeface="Bodoni MT" panose="02070603080606020203" pitchFamily="18" charset="0"/>
            </a:endParaRPr>
          </a:p>
          <a:p>
            <a:endParaRPr lang="en-IE" sz="900" dirty="0">
              <a:solidFill>
                <a:schemeClr val="bg1">
                  <a:lumMod val="95000"/>
                </a:schemeClr>
              </a:solidFill>
              <a:latin typeface="Bodoni MT" panose="02070603080606020203" pitchFamily="18" charset="0"/>
            </a:endParaRPr>
          </a:p>
        </p:txBody>
      </p:sp>
      <p:sp>
        <p:nvSpPr>
          <p:cNvPr id="89" name="Rectangle 88">
            <a:extLst>
              <a:ext uri="{FF2B5EF4-FFF2-40B4-BE49-F238E27FC236}">
                <a16:creationId xmlns:a16="http://schemas.microsoft.com/office/drawing/2014/main" id="{EB311EFF-B805-45CB-94F0-2C176CFB7C6D}"/>
              </a:ext>
            </a:extLst>
          </p:cNvPr>
          <p:cNvSpPr/>
          <p:nvPr/>
        </p:nvSpPr>
        <p:spPr>
          <a:xfrm>
            <a:off x="219906" y="17374851"/>
            <a:ext cx="5585346" cy="91440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Database</a:t>
            </a:r>
          </a:p>
        </p:txBody>
      </p:sp>
      <p:pic>
        <p:nvPicPr>
          <p:cNvPr id="90" name="Graphic 89" descr="Database">
            <a:extLst>
              <a:ext uri="{FF2B5EF4-FFF2-40B4-BE49-F238E27FC236}">
                <a16:creationId xmlns:a16="http://schemas.microsoft.com/office/drawing/2014/main" id="{31FD3597-369C-426A-A4FC-B38DF6CEBB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55047" y="17519269"/>
            <a:ext cx="682602" cy="682602"/>
          </a:xfrm>
          <a:prstGeom prst="rect">
            <a:avLst/>
          </a:prstGeom>
        </p:spPr>
      </p:pic>
      <p:pic>
        <p:nvPicPr>
          <p:cNvPr id="93" name="Graphic 92" descr="Web cam">
            <a:extLst>
              <a:ext uri="{FF2B5EF4-FFF2-40B4-BE49-F238E27FC236}">
                <a16:creationId xmlns:a16="http://schemas.microsoft.com/office/drawing/2014/main" id="{5ADACD9B-41D0-4E3B-B35B-84450F582FC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9148" y="12732414"/>
            <a:ext cx="914400" cy="914400"/>
          </a:xfrm>
          <a:prstGeom prst="rect">
            <a:avLst/>
          </a:prstGeom>
        </p:spPr>
      </p:pic>
      <p:pic>
        <p:nvPicPr>
          <p:cNvPr id="95" name="Graphic 94">
            <a:extLst>
              <a:ext uri="{FF2B5EF4-FFF2-40B4-BE49-F238E27FC236}">
                <a16:creationId xmlns:a16="http://schemas.microsoft.com/office/drawing/2014/main" id="{327E9293-170C-4F4F-B960-260E2B55E4B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391809" y="7226368"/>
            <a:ext cx="1074209" cy="937785"/>
          </a:xfrm>
          <a:prstGeom prst="rect">
            <a:avLst/>
          </a:prstGeom>
        </p:spPr>
      </p:pic>
      <p:pic>
        <p:nvPicPr>
          <p:cNvPr id="97" name="Graphic 96" descr="Wireless">
            <a:extLst>
              <a:ext uri="{FF2B5EF4-FFF2-40B4-BE49-F238E27FC236}">
                <a16:creationId xmlns:a16="http://schemas.microsoft.com/office/drawing/2014/main" id="{05F0B672-1F5E-4A2C-BEDB-7E97C7EC34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605906" y="5718564"/>
            <a:ext cx="914400" cy="914400"/>
          </a:xfrm>
          <a:prstGeom prst="rect">
            <a:avLst/>
          </a:prstGeom>
        </p:spPr>
      </p:pic>
      <p:pic>
        <p:nvPicPr>
          <p:cNvPr id="99" name="Graphic 98" descr="Marker">
            <a:extLst>
              <a:ext uri="{FF2B5EF4-FFF2-40B4-BE49-F238E27FC236}">
                <a16:creationId xmlns:a16="http://schemas.microsoft.com/office/drawing/2014/main" id="{561B85E7-0F08-4535-AEDC-1C9FA0D8D23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227973" y="5761350"/>
            <a:ext cx="914400" cy="914400"/>
          </a:xfrm>
          <a:prstGeom prst="rect">
            <a:avLst/>
          </a:prstGeom>
        </p:spPr>
      </p:pic>
      <p:sp>
        <p:nvSpPr>
          <p:cNvPr id="106" name="TextBox 105">
            <a:extLst>
              <a:ext uri="{FF2B5EF4-FFF2-40B4-BE49-F238E27FC236}">
                <a16:creationId xmlns:a16="http://schemas.microsoft.com/office/drawing/2014/main" id="{E8ACB94E-F290-4A6D-A0F7-A8F04B213BD4}"/>
              </a:ext>
            </a:extLst>
          </p:cNvPr>
          <p:cNvSpPr txBox="1"/>
          <p:nvPr/>
        </p:nvSpPr>
        <p:spPr>
          <a:xfrm>
            <a:off x="24388763" y="5830125"/>
            <a:ext cx="5585346" cy="5693866"/>
          </a:xfrm>
          <a:prstGeom prst="rect">
            <a:avLst/>
          </a:prstGeom>
          <a:solidFill>
            <a:schemeClr val="accent1">
              <a:lumMod val="50000"/>
              <a:alpha val="74000"/>
            </a:schemeClr>
          </a:solidFill>
          <a:ln w="12700">
            <a:solidFill>
              <a:schemeClr val="tx1"/>
            </a:solidFill>
          </a:ln>
        </p:spPr>
        <p:txBody>
          <a:bodyPr wrap="square" rtlCol="0">
            <a:spAutoFit/>
          </a:bodyPr>
          <a:lstStyle/>
          <a:p>
            <a:r>
              <a:rPr lang="en-IE" sz="2800" dirty="0">
                <a:solidFill>
                  <a:schemeClr val="bg1">
                    <a:lumMod val="95000"/>
                  </a:schemeClr>
                </a:solidFill>
                <a:latin typeface="Bodoni MT" panose="02070603080606020203" pitchFamily="18" charset="0"/>
              </a:rPr>
              <a:t>The application, developed in Android Studio using Java ,  provides  user friendly interface. To use application, person must log in using own credentials that are stored in database. When logged in , all features  of mobile application are accessible where person can see information about carpark locations, request to find nearest parking slot and  provide navigation to slot location.</a:t>
            </a:r>
          </a:p>
          <a:p>
            <a:endParaRPr lang="en-IE" sz="2800" dirty="0">
              <a:solidFill>
                <a:schemeClr val="bg1">
                  <a:lumMod val="95000"/>
                </a:schemeClr>
              </a:solidFill>
              <a:latin typeface="Bodoni MT" panose="02070603080606020203" pitchFamily="18" charset="0"/>
            </a:endParaRPr>
          </a:p>
        </p:txBody>
      </p:sp>
      <p:pic>
        <p:nvPicPr>
          <p:cNvPr id="108" name="Graphic 107">
            <a:extLst>
              <a:ext uri="{FF2B5EF4-FFF2-40B4-BE49-F238E27FC236}">
                <a16:creationId xmlns:a16="http://schemas.microsoft.com/office/drawing/2014/main" id="{80CD89A6-698B-43F8-BDC5-A4705438FF2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537736" y="4802503"/>
            <a:ext cx="872951" cy="762087"/>
          </a:xfrm>
          <a:prstGeom prst="rect">
            <a:avLst/>
          </a:prstGeom>
        </p:spPr>
      </p:pic>
      <p:pic>
        <p:nvPicPr>
          <p:cNvPr id="110" name="Graphic 109" descr="Lightbulb">
            <a:extLst>
              <a:ext uri="{FF2B5EF4-FFF2-40B4-BE49-F238E27FC236}">
                <a16:creationId xmlns:a16="http://schemas.microsoft.com/office/drawing/2014/main" id="{1B2D9A4C-017F-4187-9BF0-5A712F72064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39148" y="4662882"/>
            <a:ext cx="863410" cy="863410"/>
          </a:xfrm>
          <a:prstGeom prst="rect">
            <a:avLst/>
          </a:prstGeom>
        </p:spPr>
      </p:pic>
      <p:pic>
        <p:nvPicPr>
          <p:cNvPr id="112" name="Graphic 111" descr="Server">
            <a:extLst>
              <a:ext uri="{FF2B5EF4-FFF2-40B4-BE49-F238E27FC236}">
                <a16:creationId xmlns:a16="http://schemas.microsoft.com/office/drawing/2014/main" id="{FB09308E-6865-4C5E-B01B-D65E706556D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923249" y="9367652"/>
            <a:ext cx="914400" cy="914400"/>
          </a:xfrm>
          <a:prstGeom prst="rect">
            <a:avLst/>
          </a:prstGeom>
        </p:spPr>
      </p:pic>
      <p:sp>
        <p:nvSpPr>
          <p:cNvPr id="113" name="TextBox 112">
            <a:extLst>
              <a:ext uri="{FF2B5EF4-FFF2-40B4-BE49-F238E27FC236}">
                <a16:creationId xmlns:a16="http://schemas.microsoft.com/office/drawing/2014/main" id="{07F5A9DF-A257-4FD6-AA6B-CC8421982C5C}"/>
              </a:ext>
            </a:extLst>
          </p:cNvPr>
          <p:cNvSpPr txBox="1"/>
          <p:nvPr/>
        </p:nvSpPr>
        <p:spPr>
          <a:xfrm>
            <a:off x="215866" y="19708"/>
            <a:ext cx="7222028" cy="1200329"/>
          </a:xfrm>
          <a:prstGeom prst="rect">
            <a:avLst/>
          </a:prstGeom>
          <a:noFill/>
        </p:spPr>
        <p:txBody>
          <a:bodyPr wrap="square" rtlCol="0">
            <a:spAutoFit/>
          </a:bodyPr>
          <a:lstStyle/>
          <a:p>
            <a:r>
              <a:rPr lang="en-IE" sz="2400" dirty="0">
                <a:solidFill>
                  <a:schemeClr val="bg1"/>
                </a:solidFill>
              </a:rPr>
              <a:t>Arvids Ceceruks</a:t>
            </a:r>
          </a:p>
          <a:p>
            <a:r>
              <a:rPr lang="en-IE" sz="2400" dirty="0">
                <a:solidFill>
                  <a:schemeClr val="bg1"/>
                </a:solidFill>
              </a:rPr>
              <a:t>BEng(Honours) in Software and Electronics Engineering</a:t>
            </a:r>
          </a:p>
          <a:p>
            <a:r>
              <a:rPr lang="en-IE" sz="2400" dirty="0">
                <a:solidFill>
                  <a:schemeClr val="bg1"/>
                </a:solidFill>
              </a:rPr>
              <a:t>Year 4</a:t>
            </a:r>
          </a:p>
        </p:txBody>
      </p:sp>
      <p:pic>
        <p:nvPicPr>
          <p:cNvPr id="134" name="Graphic 133" descr="Network diagram">
            <a:extLst>
              <a:ext uri="{FF2B5EF4-FFF2-40B4-BE49-F238E27FC236}">
                <a16:creationId xmlns:a16="http://schemas.microsoft.com/office/drawing/2014/main" id="{1AF41CCF-4F13-487D-84B6-7E2CD24EAB2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4528859" y="11604953"/>
            <a:ext cx="914400" cy="914400"/>
          </a:xfrm>
          <a:prstGeom prst="rect">
            <a:avLst/>
          </a:prstGeom>
        </p:spPr>
      </p:pic>
      <p:sp>
        <p:nvSpPr>
          <p:cNvPr id="139" name="Rectangle 138">
            <a:extLst>
              <a:ext uri="{FF2B5EF4-FFF2-40B4-BE49-F238E27FC236}">
                <a16:creationId xmlns:a16="http://schemas.microsoft.com/office/drawing/2014/main" id="{22BB6324-616B-4EB1-8FC8-5B2EF28F76B9}"/>
              </a:ext>
            </a:extLst>
          </p:cNvPr>
          <p:cNvSpPr/>
          <p:nvPr/>
        </p:nvSpPr>
        <p:spPr>
          <a:xfrm>
            <a:off x="13912236" y="13514429"/>
            <a:ext cx="10375181" cy="6845426"/>
          </a:xfrm>
          <a:prstGeom prst="rect">
            <a:avLst/>
          </a:prstGeom>
          <a:solidFill>
            <a:schemeClr val="tx2">
              <a:lumMod val="20000"/>
              <a:lumOff val="80000"/>
              <a:alpha val="90000"/>
            </a:schemeClr>
          </a:solidFill>
          <a:ln>
            <a:solidFill>
              <a:srgbClr val="3B372E">
                <a:alpha val="8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3200" b="1" dirty="0">
              <a:solidFill>
                <a:srgbClr val="FFC000"/>
              </a:solidFill>
            </a:endParaRPr>
          </a:p>
        </p:txBody>
      </p:sp>
      <p:sp>
        <p:nvSpPr>
          <p:cNvPr id="140" name="TextBox 139">
            <a:extLst>
              <a:ext uri="{FF2B5EF4-FFF2-40B4-BE49-F238E27FC236}">
                <a16:creationId xmlns:a16="http://schemas.microsoft.com/office/drawing/2014/main" id="{E0DDB7F5-BFA4-4B83-9064-96E7FE9B21DA}"/>
              </a:ext>
            </a:extLst>
          </p:cNvPr>
          <p:cNvSpPr txBox="1"/>
          <p:nvPr/>
        </p:nvSpPr>
        <p:spPr>
          <a:xfrm>
            <a:off x="24419059" y="15945078"/>
            <a:ext cx="5575228" cy="4401205"/>
          </a:xfrm>
          <a:prstGeom prst="rect">
            <a:avLst/>
          </a:prstGeom>
          <a:solidFill>
            <a:schemeClr val="accent1">
              <a:lumMod val="50000"/>
              <a:alpha val="74000"/>
            </a:schemeClr>
          </a:solidFill>
          <a:ln w="12700">
            <a:solidFill>
              <a:schemeClr val="tx1"/>
            </a:solidFill>
          </a:ln>
        </p:spPr>
        <p:txBody>
          <a:bodyPr wrap="square" rtlCol="0">
            <a:spAutoFit/>
          </a:bodyPr>
          <a:lstStyle/>
          <a:p>
            <a:pPr marL="457200" indent="-457200">
              <a:buFont typeface="Arial" panose="020B0604020202020204" pitchFamily="34" charset="0"/>
              <a:buChar char="•"/>
            </a:pPr>
            <a:r>
              <a:rPr lang="en-IE" sz="2800" dirty="0">
                <a:solidFill>
                  <a:schemeClr val="bg1">
                    <a:lumMod val="95000"/>
                  </a:schemeClr>
                </a:solidFill>
                <a:latin typeface="Bodoni MT" panose="02070603080606020203" pitchFamily="18" charset="0"/>
              </a:rPr>
              <a:t>Low cost implementation</a:t>
            </a:r>
          </a:p>
          <a:p>
            <a:pPr marL="457200" indent="-457200">
              <a:buFont typeface="Arial" panose="020B0604020202020204" pitchFamily="34" charset="0"/>
              <a:buChar char="•"/>
            </a:pPr>
            <a:r>
              <a:rPr lang="en-IE" sz="2800" dirty="0">
                <a:solidFill>
                  <a:schemeClr val="bg1">
                    <a:lumMod val="95000"/>
                  </a:schemeClr>
                </a:solidFill>
                <a:latin typeface="Bodoni MT" panose="02070603080606020203" pitchFamily="18" charset="0"/>
              </a:rPr>
              <a:t>Flexibility in use (Hence user interface is provided)</a:t>
            </a:r>
          </a:p>
          <a:p>
            <a:pPr marL="457200" indent="-457200">
              <a:buFont typeface="Arial" panose="020B0604020202020204" pitchFamily="34" charset="0"/>
              <a:buChar char="•"/>
            </a:pPr>
            <a:r>
              <a:rPr lang="en-IE" sz="2800" dirty="0">
                <a:solidFill>
                  <a:schemeClr val="bg1">
                    <a:lumMod val="95000"/>
                  </a:schemeClr>
                </a:solidFill>
                <a:latin typeface="Bodoni MT" panose="02070603080606020203" pitchFamily="18" charset="0"/>
              </a:rPr>
              <a:t>Access from any device with internet connection and geo sensor.</a:t>
            </a:r>
          </a:p>
          <a:p>
            <a:pPr marL="457200" indent="-457200">
              <a:buFont typeface="Arial" panose="020B0604020202020204" pitchFamily="34" charset="0"/>
              <a:buChar char="•"/>
            </a:pPr>
            <a:r>
              <a:rPr lang="en-IE" sz="2800" dirty="0">
                <a:solidFill>
                  <a:schemeClr val="bg1">
                    <a:lumMod val="95000"/>
                  </a:schemeClr>
                </a:solidFill>
                <a:latin typeface="Bodoni MT" panose="02070603080606020203" pitchFamily="18" charset="0"/>
              </a:rPr>
              <a:t>‘Pay as much, as you use’ can be implemented. </a:t>
            </a:r>
          </a:p>
          <a:p>
            <a:pPr marL="457200" indent="-457200">
              <a:buFont typeface="Arial" panose="020B0604020202020204" pitchFamily="34" charset="0"/>
              <a:buChar char="•"/>
            </a:pPr>
            <a:r>
              <a:rPr lang="en-IE" sz="2800" dirty="0">
                <a:solidFill>
                  <a:schemeClr val="bg1">
                    <a:lumMod val="95000"/>
                  </a:schemeClr>
                </a:solidFill>
                <a:latin typeface="Bodoni MT" panose="02070603080606020203" pitchFamily="18" charset="0"/>
              </a:rPr>
              <a:t>Innovative replacement for parking pay machines</a:t>
            </a:r>
          </a:p>
        </p:txBody>
      </p:sp>
      <p:sp>
        <p:nvSpPr>
          <p:cNvPr id="141" name="Rectangle 140">
            <a:extLst>
              <a:ext uri="{FF2B5EF4-FFF2-40B4-BE49-F238E27FC236}">
                <a16:creationId xmlns:a16="http://schemas.microsoft.com/office/drawing/2014/main" id="{033F3C8A-47A3-4C92-A24B-827EDB03246B}"/>
              </a:ext>
            </a:extLst>
          </p:cNvPr>
          <p:cNvSpPr/>
          <p:nvPr/>
        </p:nvSpPr>
        <p:spPr>
          <a:xfrm>
            <a:off x="24399390" y="14966149"/>
            <a:ext cx="5574719" cy="914400"/>
          </a:xfrm>
          <a:prstGeom prst="rect">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Advantages</a:t>
            </a:r>
          </a:p>
        </p:txBody>
      </p:sp>
      <p:sp>
        <p:nvSpPr>
          <p:cNvPr id="143" name="Rectangle 142">
            <a:extLst>
              <a:ext uri="{FF2B5EF4-FFF2-40B4-BE49-F238E27FC236}">
                <a16:creationId xmlns:a16="http://schemas.microsoft.com/office/drawing/2014/main" id="{079DE029-FB68-4EAE-9086-16EFF2376460}"/>
              </a:ext>
            </a:extLst>
          </p:cNvPr>
          <p:cNvSpPr/>
          <p:nvPr/>
        </p:nvSpPr>
        <p:spPr>
          <a:xfrm>
            <a:off x="13912237" y="12526492"/>
            <a:ext cx="10375180" cy="914400"/>
          </a:xfrm>
          <a:prstGeom prst="rect">
            <a:avLst/>
          </a:prstGeom>
          <a:solidFill>
            <a:schemeClr val="accent1">
              <a:lumMod val="60000"/>
              <a:lumOff val="40000"/>
              <a:alpha val="86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Application</a:t>
            </a:r>
          </a:p>
        </p:txBody>
      </p:sp>
      <p:pic>
        <p:nvPicPr>
          <p:cNvPr id="145" name="Graphic 144" descr="Star">
            <a:extLst>
              <a:ext uri="{FF2B5EF4-FFF2-40B4-BE49-F238E27FC236}">
                <a16:creationId xmlns:a16="http://schemas.microsoft.com/office/drawing/2014/main" id="{5340DB4A-C232-421F-AAC9-8D7EE30BE0C5}"/>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4426353" y="14939986"/>
            <a:ext cx="914400" cy="914400"/>
          </a:xfrm>
          <a:prstGeom prst="rect">
            <a:avLst/>
          </a:prstGeom>
        </p:spPr>
      </p:pic>
      <p:pic>
        <p:nvPicPr>
          <p:cNvPr id="8" name="Picture 7" descr="A picture containing clock, drawing&#10;&#10;Description automatically generated">
            <a:extLst>
              <a:ext uri="{FF2B5EF4-FFF2-40B4-BE49-F238E27FC236}">
                <a16:creationId xmlns:a16="http://schemas.microsoft.com/office/drawing/2014/main" id="{AD6DFDB9-FE00-4BAD-B92B-B979DBEF0CBE}"/>
              </a:ext>
            </a:extLst>
          </p:cNvPr>
          <p:cNvPicPr>
            <a:picLocks noChangeAspect="1"/>
          </p:cNvPicPr>
          <p:nvPr/>
        </p:nvPicPr>
        <p:blipFill>
          <a:blip r:embed="rId29">
            <a:extLst>
              <a:ext uri="{BEBA8EAE-BF5A-486C-A8C5-ECC9F3942E4B}">
                <a14:imgProps xmlns:a14="http://schemas.microsoft.com/office/drawing/2010/main">
                  <a14:imgLayer r:embed="rId30">
                    <a14:imgEffect>
                      <a14:saturation sat="109000"/>
                    </a14:imgEffect>
                  </a14:imgLayer>
                </a14:imgProps>
              </a:ext>
              <a:ext uri="{28A0092B-C50C-407E-A947-70E740481C1C}">
                <a14:useLocalDpi xmlns:a14="http://schemas.microsoft.com/office/drawing/2010/main" val="0"/>
              </a:ext>
            </a:extLst>
          </a:blip>
          <a:stretch>
            <a:fillRect/>
          </a:stretch>
        </p:blipFill>
        <p:spPr>
          <a:xfrm>
            <a:off x="12626971" y="9837828"/>
            <a:ext cx="2478104" cy="636950"/>
          </a:xfrm>
          <a:prstGeom prst="rect">
            <a:avLst/>
          </a:prstGeom>
        </p:spPr>
      </p:pic>
      <p:pic>
        <p:nvPicPr>
          <p:cNvPr id="11" name="Picture 10" descr="A picture containing text, circuit, sign&#10;&#10;Description automatically generated">
            <a:extLst>
              <a:ext uri="{FF2B5EF4-FFF2-40B4-BE49-F238E27FC236}">
                <a16:creationId xmlns:a16="http://schemas.microsoft.com/office/drawing/2014/main" id="{ABDA6DC1-D166-4582-BC24-C0EAFA5E99A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6968585" y="13868945"/>
            <a:ext cx="1862728" cy="3932426"/>
          </a:xfrm>
          <a:prstGeom prst="rect">
            <a:avLst/>
          </a:prstGeom>
        </p:spPr>
      </p:pic>
      <p:pic>
        <p:nvPicPr>
          <p:cNvPr id="13" name="Picture 12" descr="A picture containing text, map, screenshot&#10;&#10;Description automatically generated">
            <a:extLst>
              <a:ext uri="{FF2B5EF4-FFF2-40B4-BE49-F238E27FC236}">
                <a16:creationId xmlns:a16="http://schemas.microsoft.com/office/drawing/2014/main" id="{09A7F0E5-635E-4726-93B9-5572A659CA4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9632092" y="13874212"/>
            <a:ext cx="1862728" cy="3932427"/>
          </a:xfrm>
          <a:prstGeom prst="rect">
            <a:avLst/>
          </a:prstGeom>
        </p:spPr>
      </p:pic>
      <p:pic>
        <p:nvPicPr>
          <p:cNvPr id="18" name="Picture 17" descr="A picture containing text, map&#10;&#10;Description automatically generated">
            <a:extLst>
              <a:ext uri="{FF2B5EF4-FFF2-40B4-BE49-F238E27FC236}">
                <a16:creationId xmlns:a16="http://schemas.microsoft.com/office/drawing/2014/main" id="{9696E75A-AEAC-48DA-9B61-8C637814630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268128" y="13874213"/>
            <a:ext cx="1862729" cy="3932428"/>
          </a:xfrm>
          <a:prstGeom prst="rect">
            <a:avLst/>
          </a:prstGeom>
        </p:spPr>
      </p:pic>
      <p:pic>
        <p:nvPicPr>
          <p:cNvPr id="22" name="Picture 21" descr="A picture containing meter&#10;&#10;Description automatically generated">
            <a:extLst>
              <a:ext uri="{FF2B5EF4-FFF2-40B4-BE49-F238E27FC236}">
                <a16:creationId xmlns:a16="http://schemas.microsoft.com/office/drawing/2014/main" id="{7D2FD014-38AA-4578-9D8A-63B2C9CE77B6}"/>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4188446" y="13868945"/>
            <a:ext cx="1862729" cy="3932427"/>
          </a:xfrm>
          <a:prstGeom prst="rect">
            <a:avLst/>
          </a:prstGeom>
        </p:spPr>
      </p:pic>
      <p:sp>
        <p:nvSpPr>
          <p:cNvPr id="65" name="Rectangle 64">
            <a:extLst>
              <a:ext uri="{FF2B5EF4-FFF2-40B4-BE49-F238E27FC236}">
                <a16:creationId xmlns:a16="http://schemas.microsoft.com/office/drawing/2014/main" id="{0B5D7AF7-2973-46D1-AC59-8EC6F7BAD26D}"/>
              </a:ext>
            </a:extLst>
          </p:cNvPr>
          <p:cNvSpPr/>
          <p:nvPr/>
        </p:nvSpPr>
        <p:spPr>
          <a:xfrm>
            <a:off x="14187454" y="17733808"/>
            <a:ext cx="1835241" cy="82374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Login</a:t>
            </a:r>
          </a:p>
        </p:txBody>
      </p:sp>
      <p:sp>
        <p:nvSpPr>
          <p:cNvPr id="67" name="Rectangle 66">
            <a:extLst>
              <a:ext uri="{FF2B5EF4-FFF2-40B4-BE49-F238E27FC236}">
                <a16:creationId xmlns:a16="http://schemas.microsoft.com/office/drawing/2014/main" id="{3731F5A2-BEC3-48CE-9350-F849DC6071AF}"/>
              </a:ext>
            </a:extLst>
          </p:cNvPr>
          <p:cNvSpPr/>
          <p:nvPr/>
        </p:nvSpPr>
        <p:spPr>
          <a:xfrm>
            <a:off x="19457818" y="17754554"/>
            <a:ext cx="2255554" cy="80299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Information</a:t>
            </a:r>
          </a:p>
        </p:txBody>
      </p:sp>
      <p:sp>
        <p:nvSpPr>
          <p:cNvPr id="68" name="Rectangle 67">
            <a:extLst>
              <a:ext uri="{FF2B5EF4-FFF2-40B4-BE49-F238E27FC236}">
                <a16:creationId xmlns:a16="http://schemas.microsoft.com/office/drawing/2014/main" id="{B6511467-BF60-42D7-BD5A-E0AAEB29171B}"/>
              </a:ext>
            </a:extLst>
          </p:cNvPr>
          <p:cNvSpPr/>
          <p:nvPr/>
        </p:nvSpPr>
        <p:spPr>
          <a:xfrm>
            <a:off x="16968584" y="17733809"/>
            <a:ext cx="1835241" cy="82374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Options</a:t>
            </a:r>
          </a:p>
        </p:txBody>
      </p:sp>
      <p:sp>
        <p:nvSpPr>
          <p:cNvPr id="69" name="Rectangle 68">
            <a:extLst>
              <a:ext uri="{FF2B5EF4-FFF2-40B4-BE49-F238E27FC236}">
                <a16:creationId xmlns:a16="http://schemas.microsoft.com/office/drawing/2014/main" id="{FB2DCF66-8CEF-40E2-B565-7B0EF17776BA}"/>
              </a:ext>
            </a:extLst>
          </p:cNvPr>
          <p:cNvSpPr/>
          <p:nvPr/>
        </p:nvSpPr>
        <p:spPr>
          <a:xfrm>
            <a:off x="22172673" y="17754554"/>
            <a:ext cx="2053638" cy="82374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Bodoni MT" panose="02070603080606020203" pitchFamily="18" charset="0"/>
              </a:rPr>
              <a:t>Navigation</a:t>
            </a:r>
          </a:p>
        </p:txBody>
      </p:sp>
      <p:sp>
        <p:nvSpPr>
          <p:cNvPr id="23" name="Arrow: Right 22">
            <a:extLst>
              <a:ext uri="{FF2B5EF4-FFF2-40B4-BE49-F238E27FC236}">
                <a16:creationId xmlns:a16="http://schemas.microsoft.com/office/drawing/2014/main" id="{CADC6506-23C8-4028-B08C-2D511C4A3A96}"/>
              </a:ext>
            </a:extLst>
          </p:cNvPr>
          <p:cNvSpPr/>
          <p:nvPr/>
        </p:nvSpPr>
        <p:spPr>
          <a:xfrm>
            <a:off x="15792492" y="18693528"/>
            <a:ext cx="1290176" cy="910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1" name="Arrow: Right 70">
            <a:extLst>
              <a:ext uri="{FF2B5EF4-FFF2-40B4-BE49-F238E27FC236}">
                <a16:creationId xmlns:a16="http://schemas.microsoft.com/office/drawing/2014/main" id="{6D2E4C9E-EBC9-4136-BA50-56E53278103E}"/>
              </a:ext>
            </a:extLst>
          </p:cNvPr>
          <p:cNvSpPr/>
          <p:nvPr/>
        </p:nvSpPr>
        <p:spPr>
          <a:xfrm>
            <a:off x="18500649" y="18694767"/>
            <a:ext cx="1290176" cy="910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4" name="Arrow: Right 73">
            <a:extLst>
              <a:ext uri="{FF2B5EF4-FFF2-40B4-BE49-F238E27FC236}">
                <a16:creationId xmlns:a16="http://schemas.microsoft.com/office/drawing/2014/main" id="{20AF0A98-4EF8-4D10-87E0-FBB026CF0322}"/>
              </a:ext>
            </a:extLst>
          </p:cNvPr>
          <p:cNvSpPr/>
          <p:nvPr/>
        </p:nvSpPr>
        <p:spPr>
          <a:xfrm>
            <a:off x="21208806" y="18669868"/>
            <a:ext cx="1290176" cy="910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329245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5424</TotalTime>
  <Words>339</Words>
  <Application>Microsoft Office PowerPoint</Application>
  <PresentationFormat>Custom</PresentationFormat>
  <Paragraphs>42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Bodoni MT</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ARVIDS CECERUKS</dc:creator>
  <cp:lastModifiedBy>ARVIDS CECERUKS - STUDENT</cp:lastModifiedBy>
  <cp:revision>50</cp:revision>
  <dcterms:created xsi:type="dcterms:W3CDTF">2018-02-27T16:55:32Z</dcterms:created>
  <dcterms:modified xsi:type="dcterms:W3CDTF">2020-05-16T23:12:21Z</dcterms:modified>
</cp:coreProperties>
</file>